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6"/>
  </p:notesMasterIdLst>
  <p:sldIdLst>
    <p:sldId id="256" r:id="rId3"/>
    <p:sldId id="261" r:id="rId4"/>
    <p:sldId id="257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38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837E6C-1EBF-4398-82E5-21C3E20F2C9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D49387-AE34-4CF6-94D8-1A4111DC4FCD}">
      <dgm:prSet phldrT="[Текст]"/>
      <dgm:spPr/>
      <dgm:t>
        <a:bodyPr/>
        <a:lstStyle/>
        <a:p>
          <a:r>
            <a:rPr lang="uk-UA" dirty="0" smtClean="0"/>
            <a:t>1</a:t>
          </a:r>
          <a:endParaRPr lang="ru-RU" dirty="0"/>
        </a:p>
      </dgm:t>
    </dgm:pt>
    <dgm:pt modelId="{DA0CA79C-A5A0-48E9-BBAB-6227A850498E}" type="parTrans" cxnId="{8E671C8A-55FD-42B6-B9BB-D9CC44302701}">
      <dgm:prSet/>
      <dgm:spPr/>
      <dgm:t>
        <a:bodyPr/>
        <a:lstStyle/>
        <a:p>
          <a:endParaRPr lang="ru-RU"/>
        </a:p>
      </dgm:t>
    </dgm:pt>
    <dgm:pt modelId="{19D9534E-D4A5-450D-B6CB-1E8EC170D23F}" type="sibTrans" cxnId="{8E671C8A-55FD-42B6-B9BB-D9CC44302701}">
      <dgm:prSet/>
      <dgm:spPr/>
      <dgm:t>
        <a:bodyPr/>
        <a:lstStyle/>
        <a:p>
          <a:endParaRPr lang="ru-RU"/>
        </a:p>
      </dgm:t>
    </dgm:pt>
    <dgm:pt modelId="{193B9B60-94C5-442A-9C5F-82E760B6E449}">
      <dgm:prSet phldrT="[Текст]"/>
      <dgm:spPr/>
      <dgm:t>
        <a:bodyPr/>
        <a:lstStyle/>
        <a:p>
          <a:r>
            <a:rPr lang="uk-UA" dirty="0" smtClean="0"/>
            <a:t> Формулювання задачі в термінах деякої галузі знань, встановлення вхідних даних та шуканих результатів – постановка задачі</a:t>
          </a:r>
          <a:endParaRPr lang="ru-RU" dirty="0"/>
        </a:p>
      </dgm:t>
    </dgm:pt>
    <dgm:pt modelId="{5A9A7EC0-58B2-4FE0-A75B-A82D022A3828}" type="parTrans" cxnId="{4F204A58-639F-4EA7-A159-EBA58F16DC98}">
      <dgm:prSet/>
      <dgm:spPr/>
      <dgm:t>
        <a:bodyPr/>
        <a:lstStyle/>
        <a:p>
          <a:endParaRPr lang="ru-RU"/>
        </a:p>
      </dgm:t>
    </dgm:pt>
    <dgm:pt modelId="{FA95EDF7-E705-41E6-9FB2-174D525F74E1}" type="sibTrans" cxnId="{4F204A58-639F-4EA7-A159-EBA58F16DC98}">
      <dgm:prSet/>
      <dgm:spPr/>
      <dgm:t>
        <a:bodyPr/>
        <a:lstStyle/>
        <a:p>
          <a:endParaRPr lang="ru-RU"/>
        </a:p>
      </dgm:t>
    </dgm:pt>
    <dgm:pt modelId="{7DE44F01-57AA-4A08-A600-A19ADB8ECB4B}">
      <dgm:prSet phldrT="[Текст]"/>
      <dgm:spPr/>
      <dgm:t>
        <a:bodyPr/>
        <a:lstStyle/>
        <a:p>
          <a:r>
            <a:rPr lang="uk-UA" dirty="0" smtClean="0"/>
            <a:t>2</a:t>
          </a:r>
          <a:endParaRPr lang="ru-RU" dirty="0"/>
        </a:p>
      </dgm:t>
    </dgm:pt>
    <dgm:pt modelId="{C0E93A25-8C76-4255-9307-362350B46B5F}" type="parTrans" cxnId="{686DD6D3-FDF0-4A19-9D9C-664F7E02CA7B}">
      <dgm:prSet/>
      <dgm:spPr/>
      <dgm:t>
        <a:bodyPr/>
        <a:lstStyle/>
        <a:p>
          <a:endParaRPr lang="ru-RU"/>
        </a:p>
      </dgm:t>
    </dgm:pt>
    <dgm:pt modelId="{B20CD1FB-FFD1-43F2-97D8-4AA95113F219}" type="sibTrans" cxnId="{686DD6D3-FDF0-4A19-9D9C-664F7E02CA7B}">
      <dgm:prSet/>
      <dgm:spPr/>
      <dgm:t>
        <a:bodyPr/>
        <a:lstStyle/>
        <a:p>
          <a:endParaRPr lang="ru-RU"/>
        </a:p>
      </dgm:t>
    </dgm:pt>
    <dgm:pt modelId="{4A587804-48B4-4C6F-BD1C-24227471A16A}">
      <dgm:prSet phldrT="[Текст]"/>
      <dgm:spPr/>
      <dgm:t>
        <a:bodyPr/>
        <a:lstStyle/>
        <a:p>
          <a:r>
            <a:rPr lang="uk-UA" dirty="0" smtClean="0"/>
            <a:t>  Формалізація задачі, побудова інформаційної  (зокрема математичної) моделі</a:t>
          </a:r>
          <a:endParaRPr lang="ru-RU" dirty="0"/>
        </a:p>
      </dgm:t>
    </dgm:pt>
    <dgm:pt modelId="{46C4B622-2DCB-4F48-BB21-B69288585CAC}" type="parTrans" cxnId="{808927F6-F6AB-45FE-AC1D-30EED1EAE8D1}">
      <dgm:prSet/>
      <dgm:spPr/>
      <dgm:t>
        <a:bodyPr/>
        <a:lstStyle/>
        <a:p>
          <a:endParaRPr lang="ru-RU"/>
        </a:p>
      </dgm:t>
    </dgm:pt>
    <dgm:pt modelId="{CD0B5924-DD7A-40CE-8D5C-DE0585BC3A3B}" type="sibTrans" cxnId="{808927F6-F6AB-45FE-AC1D-30EED1EAE8D1}">
      <dgm:prSet/>
      <dgm:spPr/>
      <dgm:t>
        <a:bodyPr/>
        <a:lstStyle/>
        <a:p>
          <a:endParaRPr lang="ru-RU"/>
        </a:p>
      </dgm:t>
    </dgm:pt>
    <dgm:pt modelId="{C112CA94-4A69-4ECF-A8AD-C3A5F61D112B}">
      <dgm:prSet phldrT="[Текст]"/>
      <dgm:spPr/>
      <dgm:t>
        <a:bodyPr/>
        <a:lstStyle/>
        <a:p>
          <a:r>
            <a:rPr lang="uk-UA" dirty="0" smtClean="0"/>
            <a:t>3</a:t>
          </a:r>
          <a:endParaRPr lang="ru-RU" dirty="0"/>
        </a:p>
      </dgm:t>
    </dgm:pt>
    <dgm:pt modelId="{CFE17DCC-73D9-46C5-A03D-D7A132284E01}" type="parTrans" cxnId="{3CFD45A7-9BB4-4603-A6A5-C57FA55E9D9F}">
      <dgm:prSet/>
      <dgm:spPr/>
      <dgm:t>
        <a:bodyPr/>
        <a:lstStyle/>
        <a:p>
          <a:endParaRPr lang="ru-RU"/>
        </a:p>
      </dgm:t>
    </dgm:pt>
    <dgm:pt modelId="{B5EB6D2B-4849-4F17-932B-CE2CABBC5316}" type="sibTrans" cxnId="{3CFD45A7-9BB4-4603-A6A5-C57FA55E9D9F}">
      <dgm:prSet/>
      <dgm:spPr/>
      <dgm:t>
        <a:bodyPr/>
        <a:lstStyle/>
        <a:p>
          <a:endParaRPr lang="ru-RU"/>
        </a:p>
      </dgm:t>
    </dgm:pt>
    <dgm:pt modelId="{F90BE6AB-56E7-4113-BF55-CB637294B127}">
      <dgm:prSet phldrT="[Текст]"/>
      <dgm:spPr/>
      <dgm:t>
        <a:bodyPr/>
        <a:lstStyle/>
        <a:p>
          <a:r>
            <a:rPr lang="uk-UA" dirty="0" smtClean="0"/>
            <a:t> Вибір методу розв'язування формалізованої задачі</a:t>
          </a:r>
          <a:endParaRPr lang="ru-RU" dirty="0"/>
        </a:p>
      </dgm:t>
    </dgm:pt>
    <dgm:pt modelId="{3898FEDF-A1D5-457B-BA8E-A6D108746569}" type="parTrans" cxnId="{DB3BFC68-64D1-477C-981A-18EA85AEAE49}">
      <dgm:prSet/>
      <dgm:spPr/>
      <dgm:t>
        <a:bodyPr/>
        <a:lstStyle/>
        <a:p>
          <a:endParaRPr lang="ru-RU"/>
        </a:p>
      </dgm:t>
    </dgm:pt>
    <dgm:pt modelId="{3F2A18E1-7BF3-4012-94C7-A7F5A29EF9B6}" type="sibTrans" cxnId="{DB3BFC68-64D1-477C-981A-18EA85AEAE49}">
      <dgm:prSet/>
      <dgm:spPr/>
      <dgm:t>
        <a:bodyPr/>
        <a:lstStyle/>
        <a:p>
          <a:endParaRPr lang="ru-RU"/>
        </a:p>
      </dgm:t>
    </dgm:pt>
    <dgm:pt modelId="{253DF5FD-D1BD-4BBB-B5ED-8E13D0C78BA7}">
      <dgm:prSet phldrT="[Текст]"/>
      <dgm:spPr/>
      <dgm:t>
        <a:bodyPr/>
        <a:lstStyle/>
        <a:p>
          <a:r>
            <a:rPr lang="uk-UA" dirty="0" smtClean="0"/>
            <a:t>4</a:t>
          </a:r>
          <a:endParaRPr lang="ru-RU" dirty="0"/>
        </a:p>
      </dgm:t>
    </dgm:pt>
    <dgm:pt modelId="{C7271B2D-FC51-4986-905D-15C4F42E1A9D}" type="parTrans" cxnId="{DF7F9D00-1290-4754-AA55-840F857846D6}">
      <dgm:prSet/>
      <dgm:spPr/>
      <dgm:t>
        <a:bodyPr/>
        <a:lstStyle/>
        <a:p>
          <a:endParaRPr lang="ru-RU"/>
        </a:p>
      </dgm:t>
    </dgm:pt>
    <dgm:pt modelId="{A1A22F00-C6C0-46D0-8707-3BC8A30627D1}" type="sibTrans" cxnId="{DF7F9D00-1290-4754-AA55-840F857846D6}">
      <dgm:prSet/>
      <dgm:spPr/>
      <dgm:t>
        <a:bodyPr/>
        <a:lstStyle/>
        <a:p>
          <a:endParaRPr lang="ru-RU"/>
        </a:p>
      </dgm:t>
    </dgm:pt>
    <dgm:pt modelId="{9251F42C-6355-474D-BEFB-54B285E64122}">
      <dgm:prSet phldrT="[Текст]"/>
      <dgm:spPr/>
      <dgm:t>
        <a:bodyPr/>
        <a:lstStyle/>
        <a:p>
          <a:r>
            <a:rPr lang="uk-UA" dirty="0" smtClean="0"/>
            <a:t> Розробка алгоритму розв'язування задачі</a:t>
          </a:r>
          <a:endParaRPr lang="ru-RU" dirty="0"/>
        </a:p>
      </dgm:t>
    </dgm:pt>
    <dgm:pt modelId="{159DBF9B-D130-414C-81FF-334369EAA2D2}" type="parTrans" cxnId="{C8C59D68-D118-4B64-BCC1-94438BCD4869}">
      <dgm:prSet/>
      <dgm:spPr/>
      <dgm:t>
        <a:bodyPr/>
        <a:lstStyle/>
        <a:p>
          <a:endParaRPr lang="ru-RU"/>
        </a:p>
      </dgm:t>
    </dgm:pt>
    <dgm:pt modelId="{5A5D62BD-3C77-447C-88E1-E535B5A5BF98}" type="sibTrans" cxnId="{C8C59D68-D118-4B64-BCC1-94438BCD4869}">
      <dgm:prSet/>
      <dgm:spPr/>
      <dgm:t>
        <a:bodyPr/>
        <a:lstStyle/>
        <a:p>
          <a:endParaRPr lang="ru-RU"/>
        </a:p>
      </dgm:t>
    </dgm:pt>
    <dgm:pt modelId="{719A3F07-BF84-4D17-9C2E-651C48F01AEF}">
      <dgm:prSet phldrT="[Текст]"/>
      <dgm:spPr/>
      <dgm:t>
        <a:bodyPr/>
        <a:lstStyle/>
        <a:p>
          <a:r>
            <a:rPr lang="uk-UA" dirty="0" smtClean="0"/>
            <a:t>5</a:t>
          </a:r>
          <a:endParaRPr lang="ru-RU" dirty="0"/>
        </a:p>
      </dgm:t>
    </dgm:pt>
    <dgm:pt modelId="{06E4C05B-876E-44B4-A39D-46CD103898BC}" type="parTrans" cxnId="{BA4B7379-19A1-4AD0-BD48-2347C64047A7}">
      <dgm:prSet/>
      <dgm:spPr/>
      <dgm:t>
        <a:bodyPr/>
        <a:lstStyle/>
        <a:p>
          <a:endParaRPr lang="ru-RU"/>
        </a:p>
      </dgm:t>
    </dgm:pt>
    <dgm:pt modelId="{65D9421F-B275-415B-AF45-8B63134B50BE}" type="sibTrans" cxnId="{BA4B7379-19A1-4AD0-BD48-2347C64047A7}">
      <dgm:prSet/>
      <dgm:spPr/>
      <dgm:t>
        <a:bodyPr/>
        <a:lstStyle/>
        <a:p>
          <a:endParaRPr lang="ru-RU"/>
        </a:p>
      </dgm:t>
    </dgm:pt>
    <dgm:pt modelId="{93BABFC5-FBA4-4731-8171-F83B7BBCD88C}">
      <dgm:prSet phldrT="[Текст]"/>
      <dgm:spPr/>
      <dgm:t>
        <a:bodyPr/>
        <a:lstStyle/>
        <a:p>
          <a:r>
            <a:rPr lang="uk-UA" dirty="0" smtClean="0"/>
            <a:t> Аналіз одержаних результатів  (прийняття рішення) та з'ясування адекватності моделі досліджуваного об'єкта чи явища</a:t>
          </a:r>
          <a:endParaRPr lang="ru-RU" dirty="0"/>
        </a:p>
      </dgm:t>
    </dgm:pt>
    <dgm:pt modelId="{0233BAFD-F131-44D3-B221-6B03F1E7FB55}" type="parTrans" cxnId="{C85AFBF4-3AC8-4C82-B2F6-62774FFF897F}">
      <dgm:prSet/>
      <dgm:spPr/>
      <dgm:t>
        <a:bodyPr/>
        <a:lstStyle/>
        <a:p>
          <a:endParaRPr lang="ru-RU"/>
        </a:p>
      </dgm:t>
    </dgm:pt>
    <dgm:pt modelId="{4BD1D149-F736-4ACB-9833-3F9A3E682FCB}" type="sibTrans" cxnId="{C85AFBF4-3AC8-4C82-B2F6-62774FFF897F}">
      <dgm:prSet/>
      <dgm:spPr/>
      <dgm:t>
        <a:bodyPr/>
        <a:lstStyle/>
        <a:p>
          <a:endParaRPr lang="ru-RU"/>
        </a:p>
      </dgm:t>
    </dgm:pt>
    <dgm:pt modelId="{D76E11CD-8E54-4C53-A8EC-B1D4663C4A40}">
      <dgm:prSet phldrT="[Текст]"/>
      <dgm:spPr/>
      <dgm:t>
        <a:bodyPr/>
        <a:lstStyle/>
        <a:p>
          <a:r>
            <a:rPr lang="uk-UA" dirty="0" smtClean="0"/>
            <a:t> Добір відповідного програмного забезпечення або складання програми мовою програмування</a:t>
          </a:r>
          <a:endParaRPr lang="ru-RU" dirty="0"/>
        </a:p>
      </dgm:t>
    </dgm:pt>
    <dgm:pt modelId="{B512A12D-1955-4BFC-94AE-52A4622B68D8}" type="parTrans" cxnId="{767620DA-1C36-40FE-BDFF-25825E232C6C}">
      <dgm:prSet/>
      <dgm:spPr/>
      <dgm:t>
        <a:bodyPr/>
        <a:lstStyle/>
        <a:p>
          <a:endParaRPr lang="ru-RU"/>
        </a:p>
      </dgm:t>
    </dgm:pt>
    <dgm:pt modelId="{D15EAC5F-004A-4C21-B4F6-D10546722B1D}" type="sibTrans" cxnId="{767620DA-1C36-40FE-BDFF-25825E232C6C}">
      <dgm:prSet/>
      <dgm:spPr/>
      <dgm:t>
        <a:bodyPr/>
        <a:lstStyle/>
        <a:p>
          <a:endParaRPr lang="ru-RU"/>
        </a:p>
      </dgm:t>
    </dgm:pt>
    <dgm:pt modelId="{7A9BC6A3-ADB3-4D33-B9A1-37F681179762}">
      <dgm:prSet phldrT="[Текст]"/>
      <dgm:spPr/>
      <dgm:t>
        <a:bodyPr/>
        <a:lstStyle/>
        <a:p>
          <a:r>
            <a:rPr lang="uk-UA" dirty="0" smtClean="0"/>
            <a:t>6</a:t>
          </a:r>
          <a:endParaRPr lang="ru-RU" dirty="0"/>
        </a:p>
      </dgm:t>
    </dgm:pt>
    <dgm:pt modelId="{8F8D7340-1074-442C-B98D-F5F9E9CFC9FA}" type="parTrans" cxnId="{09387660-C214-43D9-BA17-DE05168BB7ED}">
      <dgm:prSet/>
      <dgm:spPr/>
      <dgm:t>
        <a:bodyPr/>
        <a:lstStyle/>
        <a:p>
          <a:endParaRPr lang="ru-RU"/>
        </a:p>
      </dgm:t>
    </dgm:pt>
    <dgm:pt modelId="{3ADDD039-5AD4-438C-805F-C2C99736E70C}" type="sibTrans" cxnId="{09387660-C214-43D9-BA17-DE05168BB7ED}">
      <dgm:prSet/>
      <dgm:spPr/>
      <dgm:t>
        <a:bodyPr/>
        <a:lstStyle/>
        <a:p>
          <a:endParaRPr lang="ru-RU"/>
        </a:p>
      </dgm:t>
    </dgm:pt>
    <dgm:pt modelId="{909F8305-1FFE-4235-846C-AE784BB5F91A}">
      <dgm:prSet phldrT="[Текст]"/>
      <dgm:spPr/>
      <dgm:t>
        <a:bodyPr/>
        <a:lstStyle/>
        <a:p>
          <a:r>
            <a:rPr lang="uk-UA" dirty="0" smtClean="0"/>
            <a:t> Створення  комп'ютерної моделі</a:t>
          </a:r>
          <a:endParaRPr lang="ru-RU" dirty="0"/>
        </a:p>
      </dgm:t>
    </dgm:pt>
    <dgm:pt modelId="{BC9AAA71-D75E-4918-9A6D-7474BB736331}" type="parTrans" cxnId="{A850E310-F988-45B0-99D9-C7ADCD114158}">
      <dgm:prSet/>
      <dgm:spPr/>
      <dgm:t>
        <a:bodyPr/>
        <a:lstStyle/>
        <a:p>
          <a:endParaRPr lang="ru-RU"/>
        </a:p>
      </dgm:t>
    </dgm:pt>
    <dgm:pt modelId="{DF62FBF6-1ED5-4298-9328-5530168EDD67}" type="sibTrans" cxnId="{A850E310-F988-45B0-99D9-C7ADCD114158}">
      <dgm:prSet/>
      <dgm:spPr/>
      <dgm:t>
        <a:bodyPr/>
        <a:lstStyle/>
        <a:p>
          <a:endParaRPr lang="ru-RU"/>
        </a:p>
      </dgm:t>
    </dgm:pt>
    <dgm:pt modelId="{8A6CB7BF-CA02-4C99-BCDC-D69AA357A915}">
      <dgm:prSet phldrT="[Текст]"/>
      <dgm:spPr/>
      <dgm:t>
        <a:bodyPr/>
        <a:lstStyle/>
        <a:p>
          <a:r>
            <a:rPr lang="uk-UA" dirty="0" smtClean="0"/>
            <a:t>7</a:t>
          </a:r>
          <a:endParaRPr lang="ru-RU" dirty="0"/>
        </a:p>
      </dgm:t>
    </dgm:pt>
    <dgm:pt modelId="{914EDCE5-AFF7-4F09-8912-9F07CB885E45}" type="parTrans" cxnId="{A0E3D9E1-56F9-43D5-AA69-DB773070B947}">
      <dgm:prSet/>
      <dgm:spPr/>
      <dgm:t>
        <a:bodyPr/>
        <a:lstStyle/>
        <a:p>
          <a:endParaRPr lang="ru-RU"/>
        </a:p>
      </dgm:t>
    </dgm:pt>
    <dgm:pt modelId="{11FAD26A-8AB4-435E-A287-AB2005E722F3}" type="sibTrans" cxnId="{A0E3D9E1-56F9-43D5-AA69-DB773070B947}">
      <dgm:prSet/>
      <dgm:spPr/>
      <dgm:t>
        <a:bodyPr/>
        <a:lstStyle/>
        <a:p>
          <a:endParaRPr lang="ru-RU"/>
        </a:p>
      </dgm:t>
    </dgm:pt>
    <dgm:pt modelId="{9BD7CA08-AF64-4DFA-BB98-BA5C029BA0E5}">
      <dgm:prSet phldrT="[Текст]"/>
      <dgm:spPr/>
      <dgm:t>
        <a:bodyPr/>
        <a:lstStyle/>
        <a:p>
          <a:r>
            <a:rPr lang="uk-UA" dirty="0" smtClean="0"/>
            <a:t> Застосування комп'ютерної моделі до дослідження моделі задачі, проведення комп'ютерного експерименту</a:t>
          </a:r>
          <a:endParaRPr lang="ru-RU" dirty="0"/>
        </a:p>
      </dgm:t>
    </dgm:pt>
    <dgm:pt modelId="{CF7A5BE9-61D8-436F-8921-674F99CD2316}" type="parTrans" cxnId="{2C1032F9-E66C-44EB-838B-1EE5886C2C14}">
      <dgm:prSet/>
      <dgm:spPr/>
      <dgm:t>
        <a:bodyPr/>
        <a:lstStyle/>
        <a:p>
          <a:endParaRPr lang="ru-RU"/>
        </a:p>
      </dgm:t>
    </dgm:pt>
    <dgm:pt modelId="{320BA38B-ADC7-4C5A-AEDE-C4CB07D2708E}" type="sibTrans" cxnId="{2C1032F9-E66C-44EB-838B-1EE5886C2C14}">
      <dgm:prSet/>
      <dgm:spPr/>
      <dgm:t>
        <a:bodyPr/>
        <a:lstStyle/>
        <a:p>
          <a:endParaRPr lang="ru-RU"/>
        </a:p>
      </dgm:t>
    </dgm:pt>
    <dgm:pt modelId="{B62504DB-D1B4-4028-9595-CC1B0875F894}">
      <dgm:prSet phldrT="[Текст]"/>
      <dgm:spPr/>
      <dgm:t>
        <a:bodyPr/>
        <a:lstStyle/>
        <a:p>
          <a:r>
            <a:rPr lang="uk-UA" dirty="0" smtClean="0"/>
            <a:t>8</a:t>
          </a:r>
          <a:endParaRPr lang="ru-RU" dirty="0"/>
        </a:p>
      </dgm:t>
    </dgm:pt>
    <dgm:pt modelId="{17AD0F60-D559-4343-BA75-AB9388C0D7BF}" type="parTrans" cxnId="{88754A6B-44CE-4395-980F-2612BFD6DC5A}">
      <dgm:prSet/>
      <dgm:spPr/>
      <dgm:t>
        <a:bodyPr/>
        <a:lstStyle/>
        <a:p>
          <a:endParaRPr lang="ru-RU"/>
        </a:p>
      </dgm:t>
    </dgm:pt>
    <dgm:pt modelId="{FA67BAD7-FCEA-49A1-9738-1C69454DBB96}" type="sibTrans" cxnId="{88754A6B-44CE-4395-980F-2612BFD6DC5A}">
      <dgm:prSet/>
      <dgm:spPr/>
      <dgm:t>
        <a:bodyPr/>
        <a:lstStyle/>
        <a:p>
          <a:endParaRPr lang="ru-RU"/>
        </a:p>
      </dgm:t>
    </dgm:pt>
    <dgm:pt modelId="{6E963AC5-1C87-4EDB-9934-A540392012B5}" type="pres">
      <dgm:prSet presAssocID="{EC837E6C-1EBF-4398-82E5-21C3E20F2C9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7E8DBE-4EE1-472C-A7FF-ED4FE6D6E573}" type="pres">
      <dgm:prSet presAssocID="{BAD49387-AE34-4CF6-94D8-1A4111DC4FCD}" presName="composite" presStyleCnt="0"/>
      <dgm:spPr/>
    </dgm:pt>
    <dgm:pt modelId="{3A467037-FBD1-496C-9C3E-38F5FF7BE266}" type="pres">
      <dgm:prSet presAssocID="{BAD49387-AE34-4CF6-94D8-1A4111DC4FCD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5EC173-D421-40DB-B6C2-459ACFED8087}" type="pres">
      <dgm:prSet presAssocID="{BAD49387-AE34-4CF6-94D8-1A4111DC4FCD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9CD5E0-9296-47FB-98A4-AB98F91E7FA2}" type="pres">
      <dgm:prSet presAssocID="{19D9534E-D4A5-450D-B6CB-1E8EC170D23F}" presName="sp" presStyleCnt="0"/>
      <dgm:spPr/>
    </dgm:pt>
    <dgm:pt modelId="{4B9EB869-5BBA-4A57-89DE-2CDF60EEFFFA}" type="pres">
      <dgm:prSet presAssocID="{7DE44F01-57AA-4A08-A600-A19ADB8ECB4B}" presName="composite" presStyleCnt="0"/>
      <dgm:spPr/>
    </dgm:pt>
    <dgm:pt modelId="{B50A5D30-1584-4244-89B8-9B8E21D6C4FB}" type="pres">
      <dgm:prSet presAssocID="{7DE44F01-57AA-4A08-A600-A19ADB8ECB4B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13D8A1-AAC7-449B-A0F5-CC314F5EA680}" type="pres">
      <dgm:prSet presAssocID="{7DE44F01-57AA-4A08-A600-A19ADB8ECB4B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B68C60-D7AE-48C2-BA5B-BBDB03692231}" type="pres">
      <dgm:prSet presAssocID="{B20CD1FB-FFD1-43F2-97D8-4AA95113F219}" presName="sp" presStyleCnt="0"/>
      <dgm:spPr/>
    </dgm:pt>
    <dgm:pt modelId="{1B921F98-B7C9-466A-BEB0-5F787B420788}" type="pres">
      <dgm:prSet presAssocID="{C112CA94-4A69-4ECF-A8AD-C3A5F61D112B}" presName="composite" presStyleCnt="0"/>
      <dgm:spPr/>
    </dgm:pt>
    <dgm:pt modelId="{21111078-6F52-4B4D-BBAD-497BF85C1417}" type="pres">
      <dgm:prSet presAssocID="{C112CA94-4A69-4ECF-A8AD-C3A5F61D112B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C34969-EC85-4E18-B394-9FA05D7EE984}" type="pres">
      <dgm:prSet presAssocID="{C112CA94-4A69-4ECF-A8AD-C3A5F61D112B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43D4BD-1964-41B1-BBC1-640994D7BD0B}" type="pres">
      <dgm:prSet presAssocID="{B5EB6D2B-4849-4F17-932B-CE2CABBC5316}" presName="sp" presStyleCnt="0"/>
      <dgm:spPr/>
    </dgm:pt>
    <dgm:pt modelId="{894064F5-80C5-4B3C-993F-A7E97E6D1122}" type="pres">
      <dgm:prSet presAssocID="{253DF5FD-D1BD-4BBB-B5ED-8E13D0C78BA7}" presName="composite" presStyleCnt="0"/>
      <dgm:spPr/>
    </dgm:pt>
    <dgm:pt modelId="{908BB573-F193-48FF-A018-76FB83001370}" type="pres">
      <dgm:prSet presAssocID="{253DF5FD-D1BD-4BBB-B5ED-8E13D0C78BA7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B9012E-E6AB-43D9-BCB8-94C7FDFB7D8F}" type="pres">
      <dgm:prSet presAssocID="{253DF5FD-D1BD-4BBB-B5ED-8E13D0C78BA7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AE5B54-C1C6-4CFC-BD96-3BE9B3759A1E}" type="pres">
      <dgm:prSet presAssocID="{A1A22F00-C6C0-46D0-8707-3BC8A30627D1}" presName="sp" presStyleCnt="0"/>
      <dgm:spPr/>
    </dgm:pt>
    <dgm:pt modelId="{827BA115-06D7-42BE-95FB-CA569C9F576A}" type="pres">
      <dgm:prSet presAssocID="{719A3F07-BF84-4D17-9C2E-651C48F01AEF}" presName="composite" presStyleCnt="0"/>
      <dgm:spPr/>
    </dgm:pt>
    <dgm:pt modelId="{F8BE0636-B766-4D95-BEDA-5A7CE6DD6A35}" type="pres">
      <dgm:prSet presAssocID="{719A3F07-BF84-4D17-9C2E-651C48F01AEF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BEF133-73DF-4D0D-B254-16C756D56510}" type="pres">
      <dgm:prSet presAssocID="{719A3F07-BF84-4D17-9C2E-651C48F01AEF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A32CDF-A81E-41DB-B3F8-86E08BAE408C}" type="pres">
      <dgm:prSet presAssocID="{65D9421F-B275-415B-AF45-8B63134B50BE}" presName="sp" presStyleCnt="0"/>
      <dgm:spPr/>
    </dgm:pt>
    <dgm:pt modelId="{BF477D70-1A22-4FFC-901D-FB2AECD537CC}" type="pres">
      <dgm:prSet presAssocID="{7A9BC6A3-ADB3-4D33-B9A1-37F681179762}" presName="composite" presStyleCnt="0"/>
      <dgm:spPr/>
    </dgm:pt>
    <dgm:pt modelId="{388146D3-9509-43F9-B679-364008E5A85E}" type="pres">
      <dgm:prSet presAssocID="{7A9BC6A3-ADB3-4D33-B9A1-37F681179762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AE535C-9826-47CB-84BF-3AA4BE542B5A}" type="pres">
      <dgm:prSet presAssocID="{7A9BC6A3-ADB3-4D33-B9A1-37F681179762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5113CF-41E3-4491-BA08-B49728A6EBB3}" type="pres">
      <dgm:prSet presAssocID="{3ADDD039-5AD4-438C-805F-C2C99736E70C}" presName="sp" presStyleCnt="0"/>
      <dgm:spPr/>
    </dgm:pt>
    <dgm:pt modelId="{0C65DE81-C530-415A-A2BC-01BF4C9276CC}" type="pres">
      <dgm:prSet presAssocID="{8A6CB7BF-CA02-4C99-BCDC-D69AA357A915}" presName="composite" presStyleCnt="0"/>
      <dgm:spPr/>
    </dgm:pt>
    <dgm:pt modelId="{8A8E16C7-0C67-4685-919A-ED40378C86B8}" type="pres">
      <dgm:prSet presAssocID="{8A6CB7BF-CA02-4C99-BCDC-D69AA357A915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D48905-E752-4894-9168-2C138278CC0E}" type="pres">
      <dgm:prSet presAssocID="{8A6CB7BF-CA02-4C99-BCDC-D69AA357A915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F056FE-6DDB-44FB-A3D2-82367B9C8BD3}" type="pres">
      <dgm:prSet presAssocID="{11FAD26A-8AB4-435E-A287-AB2005E722F3}" presName="sp" presStyleCnt="0"/>
      <dgm:spPr/>
    </dgm:pt>
    <dgm:pt modelId="{251167B8-C96A-4821-92FF-BE9479F2D9D8}" type="pres">
      <dgm:prSet presAssocID="{B62504DB-D1B4-4028-9595-CC1B0875F894}" presName="composite" presStyleCnt="0"/>
      <dgm:spPr/>
    </dgm:pt>
    <dgm:pt modelId="{44121B62-4597-4FA3-B0BC-E92896245605}" type="pres">
      <dgm:prSet presAssocID="{B62504DB-D1B4-4028-9595-CC1B0875F894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BAA690-C718-43DF-9CC0-9679042E56BE}" type="pres">
      <dgm:prSet presAssocID="{B62504DB-D1B4-4028-9595-CC1B0875F894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563455-9438-4BA5-B115-02364FEE0013}" type="presOf" srcId="{BAD49387-AE34-4CF6-94D8-1A4111DC4FCD}" destId="{3A467037-FBD1-496C-9C3E-38F5FF7BE266}" srcOrd="0" destOrd="0" presId="urn:microsoft.com/office/officeart/2005/8/layout/chevron2"/>
    <dgm:cxn modelId="{C85AFBF4-3AC8-4C82-B2F6-62774FFF897F}" srcId="{B62504DB-D1B4-4028-9595-CC1B0875F894}" destId="{93BABFC5-FBA4-4731-8171-F83B7BBCD88C}" srcOrd="0" destOrd="0" parTransId="{0233BAFD-F131-44D3-B221-6B03F1E7FB55}" sibTransId="{4BD1D149-F736-4ACB-9833-3F9A3E682FCB}"/>
    <dgm:cxn modelId="{3CFD45A7-9BB4-4603-A6A5-C57FA55E9D9F}" srcId="{EC837E6C-1EBF-4398-82E5-21C3E20F2C97}" destId="{C112CA94-4A69-4ECF-A8AD-C3A5F61D112B}" srcOrd="2" destOrd="0" parTransId="{CFE17DCC-73D9-46C5-A03D-D7A132284E01}" sibTransId="{B5EB6D2B-4849-4F17-932B-CE2CABBC5316}"/>
    <dgm:cxn modelId="{DB3BFC68-64D1-477C-981A-18EA85AEAE49}" srcId="{C112CA94-4A69-4ECF-A8AD-C3A5F61D112B}" destId="{F90BE6AB-56E7-4113-BF55-CB637294B127}" srcOrd="0" destOrd="0" parTransId="{3898FEDF-A1D5-457B-BA8E-A6D108746569}" sibTransId="{3F2A18E1-7BF3-4012-94C7-A7F5A29EF9B6}"/>
    <dgm:cxn modelId="{9A2E8145-8A1F-47FA-A480-F81F94FE477D}" type="presOf" srcId="{193B9B60-94C5-442A-9C5F-82E760B6E449}" destId="{A45EC173-D421-40DB-B6C2-459ACFED8087}" srcOrd="0" destOrd="0" presId="urn:microsoft.com/office/officeart/2005/8/layout/chevron2"/>
    <dgm:cxn modelId="{E459184F-E9B5-4C6D-BA1D-F1E682C27FC6}" type="presOf" srcId="{909F8305-1FFE-4235-846C-AE784BB5F91A}" destId="{0EAE535C-9826-47CB-84BF-3AA4BE542B5A}" srcOrd="0" destOrd="0" presId="urn:microsoft.com/office/officeart/2005/8/layout/chevron2"/>
    <dgm:cxn modelId="{808927F6-F6AB-45FE-AC1D-30EED1EAE8D1}" srcId="{7DE44F01-57AA-4A08-A600-A19ADB8ECB4B}" destId="{4A587804-48B4-4C6F-BD1C-24227471A16A}" srcOrd="0" destOrd="0" parTransId="{46C4B622-2DCB-4F48-BB21-B69288585CAC}" sibTransId="{CD0B5924-DD7A-40CE-8D5C-DE0585BC3A3B}"/>
    <dgm:cxn modelId="{51B35F51-97D1-4DA8-95BF-635511D887D9}" type="presOf" srcId="{EC837E6C-1EBF-4398-82E5-21C3E20F2C97}" destId="{6E963AC5-1C87-4EDB-9934-A540392012B5}" srcOrd="0" destOrd="0" presId="urn:microsoft.com/office/officeart/2005/8/layout/chevron2"/>
    <dgm:cxn modelId="{1A6F136B-58FC-492C-8940-55A7E91DEB50}" type="presOf" srcId="{8A6CB7BF-CA02-4C99-BCDC-D69AA357A915}" destId="{8A8E16C7-0C67-4685-919A-ED40378C86B8}" srcOrd="0" destOrd="0" presId="urn:microsoft.com/office/officeart/2005/8/layout/chevron2"/>
    <dgm:cxn modelId="{C8C59D68-D118-4B64-BCC1-94438BCD4869}" srcId="{253DF5FD-D1BD-4BBB-B5ED-8E13D0C78BA7}" destId="{9251F42C-6355-474D-BEFB-54B285E64122}" srcOrd="0" destOrd="0" parTransId="{159DBF9B-D130-414C-81FF-334369EAA2D2}" sibTransId="{5A5D62BD-3C77-447C-88E1-E535B5A5BF98}"/>
    <dgm:cxn modelId="{A850E310-F988-45B0-99D9-C7ADCD114158}" srcId="{7A9BC6A3-ADB3-4D33-B9A1-37F681179762}" destId="{909F8305-1FFE-4235-846C-AE784BB5F91A}" srcOrd="0" destOrd="0" parTransId="{BC9AAA71-D75E-4918-9A6D-7474BB736331}" sibTransId="{DF62FBF6-1ED5-4298-9328-5530168EDD67}"/>
    <dgm:cxn modelId="{A0E3D9E1-56F9-43D5-AA69-DB773070B947}" srcId="{EC837E6C-1EBF-4398-82E5-21C3E20F2C97}" destId="{8A6CB7BF-CA02-4C99-BCDC-D69AA357A915}" srcOrd="6" destOrd="0" parTransId="{914EDCE5-AFF7-4F09-8912-9F07CB885E45}" sibTransId="{11FAD26A-8AB4-435E-A287-AB2005E722F3}"/>
    <dgm:cxn modelId="{81F5EE3F-044C-4B42-BFB4-84A122773E23}" type="presOf" srcId="{719A3F07-BF84-4D17-9C2E-651C48F01AEF}" destId="{F8BE0636-B766-4D95-BEDA-5A7CE6DD6A35}" srcOrd="0" destOrd="0" presId="urn:microsoft.com/office/officeart/2005/8/layout/chevron2"/>
    <dgm:cxn modelId="{C2B60AAD-75B7-4012-B63F-C62963B07A54}" type="presOf" srcId="{C112CA94-4A69-4ECF-A8AD-C3A5F61D112B}" destId="{21111078-6F52-4B4D-BBAD-497BF85C1417}" srcOrd="0" destOrd="0" presId="urn:microsoft.com/office/officeart/2005/8/layout/chevron2"/>
    <dgm:cxn modelId="{4C3A9680-A70E-4C44-9D9A-FD40EB8D63A5}" type="presOf" srcId="{4A587804-48B4-4C6F-BD1C-24227471A16A}" destId="{0613D8A1-AAC7-449B-A0F5-CC314F5EA680}" srcOrd="0" destOrd="0" presId="urn:microsoft.com/office/officeart/2005/8/layout/chevron2"/>
    <dgm:cxn modelId="{8E671C8A-55FD-42B6-B9BB-D9CC44302701}" srcId="{EC837E6C-1EBF-4398-82E5-21C3E20F2C97}" destId="{BAD49387-AE34-4CF6-94D8-1A4111DC4FCD}" srcOrd="0" destOrd="0" parTransId="{DA0CA79C-A5A0-48E9-BBAB-6227A850498E}" sibTransId="{19D9534E-D4A5-450D-B6CB-1E8EC170D23F}"/>
    <dgm:cxn modelId="{4F204A58-639F-4EA7-A159-EBA58F16DC98}" srcId="{BAD49387-AE34-4CF6-94D8-1A4111DC4FCD}" destId="{193B9B60-94C5-442A-9C5F-82E760B6E449}" srcOrd="0" destOrd="0" parTransId="{5A9A7EC0-58B2-4FE0-A75B-A82D022A3828}" sibTransId="{FA95EDF7-E705-41E6-9FB2-174D525F74E1}"/>
    <dgm:cxn modelId="{7722D2F3-0920-4C0D-8503-5BB254CDA49E}" type="presOf" srcId="{9251F42C-6355-474D-BEFB-54B285E64122}" destId="{48B9012E-E6AB-43D9-BCB8-94C7FDFB7D8F}" srcOrd="0" destOrd="0" presId="urn:microsoft.com/office/officeart/2005/8/layout/chevron2"/>
    <dgm:cxn modelId="{DF7F9D00-1290-4754-AA55-840F857846D6}" srcId="{EC837E6C-1EBF-4398-82E5-21C3E20F2C97}" destId="{253DF5FD-D1BD-4BBB-B5ED-8E13D0C78BA7}" srcOrd="3" destOrd="0" parTransId="{C7271B2D-FC51-4986-905D-15C4F42E1A9D}" sibTransId="{A1A22F00-C6C0-46D0-8707-3BC8A30627D1}"/>
    <dgm:cxn modelId="{170D5A49-2962-469C-BBB7-3F28D38225E6}" type="presOf" srcId="{93BABFC5-FBA4-4731-8171-F83B7BBCD88C}" destId="{41BAA690-C718-43DF-9CC0-9679042E56BE}" srcOrd="0" destOrd="0" presId="urn:microsoft.com/office/officeart/2005/8/layout/chevron2"/>
    <dgm:cxn modelId="{767620DA-1C36-40FE-BDFF-25825E232C6C}" srcId="{719A3F07-BF84-4D17-9C2E-651C48F01AEF}" destId="{D76E11CD-8E54-4C53-A8EC-B1D4663C4A40}" srcOrd="0" destOrd="0" parTransId="{B512A12D-1955-4BFC-94AE-52A4622B68D8}" sibTransId="{D15EAC5F-004A-4C21-B4F6-D10546722B1D}"/>
    <dgm:cxn modelId="{09387660-C214-43D9-BA17-DE05168BB7ED}" srcId="{EC837E6C-1EBF-4398-82E5-21C3E20F2C97}" destId="{7A9BC6A3-ADB3-4D33-B9A1-37F681179762}" srcOrd="5" destOrd="0" parTransId="{8F8D7340-1074-442C-B98D-F5F9E9CFC9FA}" sibTransId="{3ADDD039-5AD4-438C-805F-C2C99736E70C}"/>
    <dgm:cxn modelId="{3E5623B1-18AD-46D5-B5AD-4087E721AC6C}" type="presOf" srcId="{7A9BC6A3-ADB3-4D33-B9A1-37F681179762}" destId="{388146D3-9509-43F9-B679-364008E5A85E}" srcOrd="0" destOrd="0" presId="urn:microsoft.com/office/officeart/2005/8/layout/chevron2"/>
    <dgm:cxn modelId="{E44B4B20-3244-49D8-9135-1AAE4ED4FD87}" type="presOf" srcId="{9BD7CA08-AF64-4DFA-BB98-BA5C029BA0E5}" destId="{DCD48905-E752-4894-9168-2C138278CC0E}" srcOrd="0" destOrd="0" presId="urn:microsoft.com/office/officeart/2005/8/layout/chevron2"/>
    <dgm:cxn modelId="{2C1032F9-E66C-44EB-838B-1EE5886C2C14}" srcId="{8A6CB7BF-CA02-4C99-BCDC-D69AA357A915}" destId="{9BD7CA08-AF64-4DFA-BB98-BA5C029BA0E5}" srcOrd="0" destOrd="0" parTransId="{CF7A5BE9-61D8-436F-8921-674F99CD2316}" sibTransId="{320BA38B-ADC7-4C5A-AEDE-C4CB07D2708E}"/>
    <dgm:cxn modelId="{E522FF3A-385A-4504-A9F1-31B33A561010}" type="presOf" srcId="{F90BE6AB-56E7-4113-BF55-CB637294B127}" destId="{92C34969-EC85-4E18-B394-9FA05D7EE984}" srcOrd="0" destOrd="0" presId="urn:microsoft.com/office/officeart/2005/8/layout/chevron2"/>
    <dgm:cxn modelId="{88754A6B-44CE-4395-980F-2612BFD6DC5A}" srcId="{EC837E6C-1EBF-4398-82E5-21C3E20F2C97}" destId="{B62504DB-D1B4-4028-9595-CC1B0875F894}" srcOrd="7" destOrd="0" parTransId="{17AD0F60-D559-4343-BA75-AB9388C0D7BF}" sibTransId="{FA67BAD7-FCEA-49A1-9738-1C69454DBB96}"/>
    <dgm:cxn modelId="{686DD6D3-FDF0-4A19-9D9C-664F7E02CA7B}" srcId="{EC837E6C-1EBF-4398-82E5-21C3E20F2C97}" destId="{7DE44F01-57AA-4A08-A600-A19ADB8ECB4B}" srcOrd="1" destOrd="0" parTransId="{C0E93A25-8C76-4255-9307-362350B46B5F}" sibTransId="{B20CD1FB-FFD1-43F2-97D8-4AA95113F219}"/>
    <dgm:cxn modelId="{29FB787E-7BCA-49B9-85DC-531A2C52BC20}" type="presOf" srcId="{B62504DB-D1B4-4028-9595-CC1B0875F894}" destId="{44121B62-4597-4FA3-B0BC-E92896245605}" srcOrd="0" destOrd="0" presId="urn:microsoft.com/office/officeart/2005/8/layout/chevron2"/>
    <dgm:cxn modelId="{BA4B7379-19A1-4AD0-BD48-2347C64047A7}" srcId="{EC837E6C-1EBF-4398-82E5-21C3E20F2C97}" destId="{719A3F07-BF84-4D17-9C2E-651C48F01AEF}" srcOrd="4" destOrd="0" parTransId="{06E4C05B-876E-44B4-A39D-46CD103898BC}" sibTransId="{65D9421F-B275-415B-AF45-8B63134B50BE}"/>
    <dgm:cxn modelId="{CC3BD5DA-41F6-4E5E-825F-3CFA02D813DB}" type="presOf" srcId="{7DE44F01-57AA-4A08-A600-A19ADB8ECB4B}" destId="{B50A5D30-1584-4244-89B8-9B8E21D6C4FB}" srcOrd="0" destOrd="0" presId="urn:microsoft.com/office/officeart/2005/8/layout/chevron2"/>
    <dgm:cxn modelId="{CFF8ACCD-B7B7-4C1A-A68D-4A7A59D7783F}" type="presOf" srcId="{D76E11CD-8E54-4C53-A8EC-B1D4663C4A40}" destId="{AFBEF133-73DF-4D0D-B254-16C756D56510}" srcOrd="0" destOrd="0" presId="urn:microsoft.com/office/officeart/2005/8/layout/chevron2"/>
    <dgm:cxn modelId="{59B6644F-01E1-44A2-B4B0-985CBB3938CD}" type="presOf" srcId="{253DF5FD-D1BD-4BBB-B5ED-8E13D0C78BA7}" destId="{908BB573-F193-48FF-A018-76FB83001370}" srcOrd="0" destOrd="0" presId="urn:microsoft.com/office/officeart/2005/8/layout/chevron2"/>
    <dgm:cxn modelId="{572111A1-46B5-4CD1-A335-E1FC5A6A422E}" type="presParOf" srcId="{6E963AC5-1C87-4EDB-9934-A540392012B5}" destId="{FD7E8DBE-4EE1-472C-A7FF-ED4FE6D6E573}" srcOrd="0" destOrd="0" presId="urn:microsoft.com/office/officeart/2005/8/layout/chevron2"/>
    <dgm:cxn modelId="{1B818650-C326-4CB5-9CD1-AD4371B3B46E}" type="presParOf" srcId="{FD7E8DBE-4EE1-472C-A7FF-ED4FE6D6E573}" destId="{3A467037-FBD1-496C-9C3E-38F5FF7BE266}" srcOrd="0" destOrd="0" presId="urn:microsoft.com/office/officeart/2005/8/layout/chevron2"/>
    <dgm:cxn modelId="{35C44BBC-C880-4407-B474-409A83FA4C50}" type="presParOf" srcId="{FD7E8DBE-4EE1-472C-A7FF-ED4FE6D6E573}" destId="{A45EC173-D421-40DB-B6C2-459ACFED8087}" srcOrd="1" destOrd="0" presId="urn:microsoft.com/office/officeart/2005/8/layout/chevron2"/>
    <dgm:cxn modelId="{568EBA3D-FC4D-43E2-B08E-3C808B2DA451}" type="presParOf" srcId="{6E963AC5-1C87-4EDB-9934-A540392012B5}" destId="{8B9CD5E0-9296-47FB-98A4-AB98F91E7FA2}" srcOrd="1" destOrd="0" presId="urn:microsoft.com/office/officeart/2005/8/layout/chevron2"/>
    <dgm:cxn modelId="{D87A76E5-9C30-4B83-984D-392F4E858C2E}" type="presParOf" srcId="{6E963AC5-1C87-4EDB-9934-A540392012B5}" destId="{4B9EB869-5BBA-4A57-89DE-2CDF60EEFFFA}" srcOrd="2" destOrd="0" presId="urn:microsoft.com/office/officeart/2005/8/layout/chevron2"/>
    <dgm:cxn modelId="{04F25C77-CBDA-4430-BCB8-7C29285E6F08}" type="presParOf" srcId="{4B9EB869-5BBA-4A57-89DE-2CDF60EEFFFA}" destId="{B50A5D30-1584-4244-89B8-9B8E21D6C4FB}" srcOrd="0" destOrd="0" presId="urn:microsoft.com/office/officeart/2005/8/layout/chevron2"/>
    <dgm:cxn modelId="{7F977097-18A8-4365-911B-ABCD3B027E73}" type="presParOf" srcId="{4B9EB869-5BBA-4A57-89DE-2CDF60EEFFFA}" destId="{0613D8A1-AAC7-449B-A0F5-CC314F5EA680}" srcOrd="1" destOrd="0" presId="urn:microsoft.com/office/officeart/2005/8/layout/chevron2"/>
    <dgm:cxn modelId="{0EB7CAEF-FBD1-48D1-A060-64761CF6D62B}" type="presParOf" srcId="{6E963AC5-1C87-4EDB-9934-A540392012B5}" destId="{30B68C60-D7AE-48C2-BA5B-BBDB03692231}" srcOrd="3" destOrd="0" presId="urn:microsoft.com/office/officeart/2005/8/layout/chevron2"/>
    <dgm:cxn modelId="{2179D3C9-A5C6-44F0-9124-229AAEDE1841}" type="presParOf" srcId="{6E963AC5-1C87-4EDB-9934-A540392012B5}" destId="{1B921F98-B7C9-466A-BEB0-5F787B420788}" srcOrd="4" destOrd="0" presId="urn:microsoft.com/office/officeart/2005/8/layout/chevron2"/>
    <dgm:cxn modelId="{69DF8618-DFB5-4A84-ACBA-8B571ACD2590}" type="presParOf" srcId="{1B921F98-B7C9-466A-BEB0-5F787B420788}" destId="{21111078-6F52-4B4D-BBAD-497BF85C1417}" srcOrd="0" destOrd="0" presId="urn:microsoft.com/office/officeart/2005/8/layout/chevron2"/>
    <dgm:cxn modelId="{947B1C2A-E89F-4A7E-A484-AC6A2783BDB1}" type="presParOf" srcId="{1B921F98-B7C9-466A-BEB0-5F787B420788}" destId="{92C34969-EC85-4E18-B394-9FA05D7EE984}" srcOrd="1" destOrd="0" presId="urn:microsoft.com/office/officeart/2005/8/layout/chevron2"/>
    <dgm:cxn modelId="{2658CD01-9EC1-4B9D-AB21-8706E52AE684}" type="presParOf" srcId="{6E963AC5-1C87-4EDB-9934-A540392012B5}" destId="{2743D4BD-1964-41B1-BBC1-640994D7BD0B}" srcOrd="5" destOrd="0" presId="urn:microsoft.com/office/officeart/2005/8/layout/chevron2"/>
    <dgm:cxn modelId="{B75F23E4-CC20-4C98-8BFD-94D2905C8628}" type="presParOf" srcId="{6E963AC5-1C87-4EDB-9934-A540392012B5}" destId="{894064F5-80C5-4B3C-993F-A7E97E6D1122}" srcOrd="6" destOrd="0" presId="urn:microsoft.com/office/officeart/2005/8/layout/chevron2"/>
    <dgm:cxn modelId="{612B57A4-CEE3-41C2-AD7B-203D744629FC}" type="presParOf" srcId="{894064F5-80C5-4B3C-993F-A7E97E6D1122}" destId="{908BB573-F193-48FF-A018-76FB83001370}" srcOrd="0" destOrd="0" presId="urn:microsoft.com/office/officeart/2005/8/layout/chevron2"/>
    <dgm:cxn modelId="{8FC16A56-7ED4-4D3B-AA8F-E1DCF061FD8E}" type="presParOf" srcId="{894064F5-80C5-4B3C-993F-A7E97E6D1122}" destId="{48B9012E-E6AB-43D9-BCB8-94C7FDFB7D8F}" srcOrd="1" destOrd="0" presId="urn:microsoft.com/office/officeart/2005/8/layout/chevron2"/>
    <dgm:cxn modelId="{68204BD3-1B38-4F64-845D-E83BAA0353D5}" type="presParOf" srcId="{6E963AC5-1C87-4EDB-9934-A540392012B5}" destId="{57AE5B54-C1C6-4CFC-BD96-3BE9B3759A1E}" srcOrd="7" destOrd="0" presId="urn:microsoft.com/office/officeart/2005/8/layout/chevron2"/>
    <dgm:cxn modelId="{A540FA31-21DA-4016-939A-EF4A5478F7CE}" type="presParOf" srcId="{6E963AC5-1C87-4EDB-9934-A540392012B5}" destId="{827BA115-06D7-42BE-95FB-CA569C9F576A}" srcOrd="8" destOrd="0" presId="urn:microsoft.com/office/officeart/2005/8/layout/chevron2"/>
    <dgm:cxn modelId="{51544321-BD0D-4EF7-B1BA-73E3954665AB}" type="presParOf" srcId="{827BA115-06D7-42BE-95FB-CA569C9F576A}" destId="{F8BE0636-B766-4D95-BEDA-5A7CE6DD6A35}" srcOrd="0" destOrd="0" presId="urn:microsoft.com/office/officeart/2005/8/layout/chevron2"/>
    <dgm:cxn modelId="{B4B7F4E7-9DDA-47AA-BF53-AD24BC71029A}" type="presParOf" srcId="{827BA115-06D7-42BE-95FB-CA569C9F576A}" destId="{AFBEF133-73DF-4D0D-B254-16C756D56510}" srcOrd="1" destOrd="0" presId="urn:microsoft.com/office/officeart/2005/8/layout/chevron2"/>
    <dgm:cxn modelId="{6A008DB6-1A14-476C-A2FF-5BE016A0A679}" type="presParOf" srcId="{6E963AC5-1C87-4EDB-9934-A540392012B5}" destId="{78A32CDF-A81E-41DB-B3F8-86E08BAE408C}" srcOrd="9" destOrd="0" presId="urn:microsoft.com/office/officeart/2005/8/layout/chevron2"/>
    <dgm:cxn modelId="{015E54D4-E52D-4F4A-BA8F-D99F1A77B9BB}" type="presParOf" srcId="{6E963AC5-1C87-4EDB-9934-A540392012B5}" destId="{BF477D70-1A22-4FFC-901D-FB2AECD537CC}" srcOrd="10" destOrd="0" presId="urn:microsoft.com/office/officeart/2005/8/layout/chevron2"/>
    <dgm:cxn modelId="{87B4C72A-E54B-46E9-BAC8-57B0B8F7A378}" type="presParOf" srcId="{BF477D70-1A22-4FFC-901D-FB2AECD537CC}" destId="{388146D3-9509-43F9-B679-364008E5A85E}" srcOrd="0" destOrd="0" presId="urn:microsoft.com/office/officeart/2005/8/layout/chevron2"/>
    <dgm:cxn modelId="{A742003D-F0AB-4734-B37B-8709EFC2AADD}" type="presParOf" srcId="{BF477D70-1A22-4FFC-901D-FB2AECD537CC}" destId="{0EAE535C-9826-47CB-84BF-3AA4BE542B5A}" srcOrd="1" destOrd="0" presId="urn:microsoft.com/office/officeart/2005/8/layout/chevron2"/>
    <dgm:cxn modelId="{63E08415-BB64-49A6-82E1-E500FF58491C}" type="presParOf" srcId="{6E963AC5-1C87-4EDB-9934-A540392012B5}" destId="{175113CF-41E3-4491-BA08-B49728A6EBB3}" srcOrd="11" destOrd="0" presId="urn:microsoft.com/office/officeart/2005/8/layout/chevron2"/>
    <dgm:cxn modelId="{58538744-FAA6-433A-8657-534AF4CFE856}" type="presParOf" srcId="{6E963AC5-1C87-4EDB-9934-A540392012B5}" destId="{0C65DE81-C530-415A-A2BC-01BF4C9276CC}" srcOrd="12" destOrd="0" presId="urn:microsoft.com/office/officeart/2005/8/layout/chevron2"/>
    <dgm:cxn modelId="{595FF2B6-19AF-4DEC-B0CE-285766FEF906}" type="presParOf" srcId="{0C65DE81-C530-415A-A2BC-01BF4C9276CC}" destId="{8A8E16C7-0C67-4685-919A-ED40378C86B8}" srcOrd="0" destOrd="0" presId="urn:microsoft.com/office/officeart/2005/8/layout/chevron2"/>
    <dgm:cxn modelId="{4DC570FF-C135-47F4-BCD7-85BD5BC53612}" type="presParOf" srcId="{0C65DE81-C530-415A-A2BC-01BF4C9276CC}" destId="{DCD48905-E752-4894-9168-2C138278CC0E}" srcOrd="1" destOrd="0" presId="urn:microsoft.com/office/officeart/2005/8/layout/chevron2"/>
    <dgm:cxn modelId="{011A4AAE-9B2A-4046-B047-27ACEC112CAC}" type="presParOf" srcId="{6E963AC5-1C87-4EDB-9934-A540392012B5}" destId="{C8F056FE-6DDB-44FB-A3D2-82367B9C8BD3}" srcOrd="13" destOrd="0" presId="urn:microsoft.com/office/officeart/2005/8/layout/chevron2"/>
    <dgm:cxn modelId="{CD1886A0-341A-4458-AB27-5FBCDB8B07A2}" type="presParOf" srcId="{6E963AC5-1C87-4EDB-9934-A540392012B5}" destId="{251167B8-C96A-4821-92FF-BE9479F2D9D8}" srcOrd="14" destOrd="0" presId="urn:microsoft.com/office/officeart/2005/8/layout/chevron2"/>
    <dgm:cxn modelId="{6C85875A-A4E1-4164-BE42-18C033C3512E}" type="presParOf" srcId="{251167B8-C96A-4821-92FF-BE9479F2D9D8}" destId="{44121B62-4597-4FA3-B0BC-E92896245605}" srcOrd="0" destOrd="0" presId="urn:microsoft.com/office/officeart/2005/8/layout/chevron2"/>
    <dgm:cxn modelId="{F379C79E-53D6-4E6B-857F-9D33E619CB37}" type="presParOf" srcId="{251167B8-C96A-4821-92FF-BE9479F2D9D8}" destId="{41BAA690-C718-43DF-9CC0-9679042E56B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68FCCB-6A4A-453E-83F7-83E39C862207}" type="doc">
      <dgm:prSet loTypeId="urn:microsoft.com/office/officeart/2005/8/layout/hProcess7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7C38F4-86AE-4CC9-8A37-6B876CA308D4}">
      <dgm:prSet phldrT="[Текст]"/>
      <dgm:spPr/>
      <dgm:t>
        <a:bodyPr/>
        <a:lstStyle/>
        <a:p>
          <a:r>
            <a:rPr lang="uk-UA" dirty="0" smtClean="0"/>
            <a:t>1.</a:t>
          </a:r>
          <a:endParaRPr lang="ru-RU" dirty="0"/>
        </a:p>
      </dgm:t>
    </dgm:pt>
    <dgm:pt modelId="{F2C31871-C9A3-46E1-B15D-2DB902B689BB}" type="parTrans" cxnId="{2E4790A5-C56B-4BF5-9E1D-F34512C4E81A}">
      <dgm:prSet/>
      <dgm:spPr/>
      <dgm:t>
        <a:bodyPr/>
        <a:lstStyle/>
        <a:p>
          <a:endParaRPr lang="ru-RU"/>
        </a:p>
      </dgm:t>
    </dgm:pt>
    <dgm:pt modelId="{C962F015-4948-4080-819C-24E8C2BC4121}" type="sibTrans" cxnId="{2E4790A5-C56B-4BF5-9E1D-F34512C4E81A}">
      <dgm:prSet/>
      <dgm:spPr/>
      <dgm:t>
        <a:bodyPr/>
        <a:lstStyle/>
        <a:p>
          <a:endParaRPr lang="ru-RU"/>
        </a:p>
      </dgm:t>
    </dgm:pt>
    <dgm:pt modelId="{2D1F9E3C-C133-4FFD-AE0B-D7B3684B9BA7}">
      <dgm:prSet phldrT="[Текст]"/>
      <dgm:spPr/>
      <dgm:t>
        <a:bodyPr/>
        <a:lstStyle/>
        <a:p>
          <a:r>
            <a:rPr lang="uk-UA" dirty="0" smtClean="0"/>
            <a:t>Етап постановки задачі</a:t>
          </a:r>
          <a:endParaRPr lang="ru-RU" dirty="0"/>
        </a:p>
      </dgm:t>
    </dgm:pt>
    <dgm:pt modelId="{997BA5E7-8FEF-4A24-8EFC-2A57604CEB01}" type="parTrans" cxnId="{D0A4545A-1FB8-4A83-B421-2408FC8B20B4}">
      <dgm:prSet/>
      <dgm:spPr/>
      <dgm:t>
        <a:bodyPr/>
        <a:lstStyle/>
        <a:p>
          <a:endParaRPr lang="ru-RU"/>
        </a:p>
      </dgm:t>
    </dgm:pt>
    <dgm:pt modelId="{12A43636-03BC-4DEC-9119-35BF6F68C838}" type="sibTrans" cxnId="{D0A4545A-1FB8-4A83-B421-2408FC8B20B4}">
      <dgm:prSet/>
      <dgm:spPr/>
      <dgm:t>
        <a:bodyPr/>
        <a:lstStyle/>
        <a:p>
          <a:endParaRPr lang="ru-RU"/>
        </a:p>
      </dgm:t>
    </dgm:pt>
    <dgm:pt modelId="{77780B8A-E863-492C-9D3B-211BAC31B514}">
      <dgm:prSet phldrT="[Текст]"/>
      <dgm:spPr/>
      <dgm:t>
        <a:bodyPr/>
        <a:lstStyle/>
        <a:p>
          <a:r>
            <a:rPr lang="uk-UA" dirty="0" smtClean="0"/>
            <a:t>2.</a:t>
          </a:r>
          <a:endParaRPr lang="ru-RU" dirty="0"/>
        </a:p>
      </dgm:t>
    </dgm:pt>
    <dgm:pt modelId="{DC2EDA7E-4054-4290-ACF1-418C705354C8}" type="parTrans" cxnId="{04B9EECB-0DD8-4920-A864-5BFF9694C08B}">
      <dgm:prSet/>
      <dgm:spPr/>
      <dgm:t>
        <a:bodyPr/>
        <a:lstStyle/>
        <a:p>
          <a:endParaRPr lang="ru-RU"/>
        </a:p>
      </dgm:t>
    </dgm:pt>
    <dgm:pt modelId="{7886B6D8-744C-4263-9699-3258C9B71DB4}" type="sibTrans" cxnId="{04B9EECB-0DD8-4920-A864-5BFF9694C08B}">
      <dgm:prSet/>
      <dgm:spPr/>
      <dgm:t>
        <a:bodyPr/>
        <a:lstStyle/>
        <a:p>
          <a:endParaRPr lang="ru-RU"/>
        </a:p>
      </dgm:t>
    </dgm:pt>
    <dgm:pt modelId="{35753FB8-E6B8-4BCC-B06F-7E28E8EBF150}">
      <dgm:prSet phldrT="[Текст]"/>
      <dgm:spPr/>
      <dgm:t>
        <a:bodyPr/>
        <a:lstStyle/>
        <a:p>
          <a:r>
            <a:rPr lang="uk-UA" dirty="0" smtClean="0"/>
            <a:t>Етап побудови інформаційної моделі</a:t>
          </a:r>
          <a:endParaRPr lang="ru-RU" dirty="0"/>
        </a:p>
      </dgm:t>
    </dgm:pt>
    <dgm:pt modelId="{FF7946CC-A5C2-4C73-B61E-2D4D3851305E}" type="parTrans" cxnId="{81EBD700-687A-4561-907C-14093167AA9A}">
      <dgm:prSet/>
      <dgm:spPr/>
      <dgm:t>
        <a:bodyPr/>
        <a:lstStyle/>
        <a:p>
          <a:endParaRPr lang="ru-RU"/>
        </a:p>
      </dgm:t>
    </dgm:pt>
    <dgm:pt modelId="{B14D3AC8-231E-4DE4-85F9-E0F88793EB8E}" type="sibTrans" cxnId="{81EBD700-687A-4561-907C-14093167AA9A}">
      <dgm:prSet/>
      <dgm:spPr/>
      <dgm:t>
        <a:bodyPr/>
        <a:lstStyle/>
        <a:p>
          <a:endParaRPr lang="ru-RU"/>
        </a:p>
      </dgm:t>
    </dgm:pt>
    <dgm:pt modelId="{5A9742A7-46CB-4EFC-BC3A-03AE6821FB8B}">
      <dgm:prSet phldrT="[Текст]"/>
      <dgm:spPr/>
      <dgm:t>
        <a:bodyPr/>
        <a:lstStyle/>
        <a:p>
          <a:r>
            <a:rPr lang="uk-UA" dirty="0" smtClean="0"/>
            <a:t>3.</a:t>
          </a:r>
          <a:endParaRPr lang="ru-RU" dirty="0"/>
        </a:p>
      </dgm:t>
    </dgm:pt>
    <dgm:pt modelId="{5AD13CB8-A097-4C87-B230-6C9E803526D0}" type="parTrans" cxnId="{88085AD3-4184-41C5-BC33-5A75F4620243}">
      <dgm:prSet/>
      <dgm:spPr/>
      <dgm:t>
        <a:bodyPr/>
        <a:lstStyle/>
        <a:p>
          <a:endParaRPr lang="ru-RU"/>
        </a:p>
      </dgm:t>
    </dgm:pt>
    <dgm:pt modelId="{31B446E0-A1E7-4481-B78E-918172404B94}" type="sibTrans" cxnId="{88085AD3-4184-41C5-BC33-5A75F4620243}">
      <dgm:prSet/>
      <dgm:spPr/>
      <dgm:t>
        <a:bodyPr/>
        <a:lstStyle/>
        <a:p>
          <a:endParaRPr lang="ru-RU"/>
        </a:p>
      </dgm:t>
    </dgm:pt>
    <dgm:pt modelId="{8E650A17-0619-47A2-9743-7BB097C9DAC6}">
      <dgm:prSet phldrT="[Текст]"/>
      <dgm:spPr/>
      <dgm:t>
        <a:bodyPr/>
        <a:lstStyle/>
        <a:p>
          <a:r>
            <a:rPr lang="uk-UA" dirty="0" smtClean="0"/>
            <a:t>Етап розробки алгоритму</a:t>
          </a:r>
          <a:endParaRPr lang="ru-RU" dirty="0"/>
        </a:p>
      </dgm:t>
    </dgm:pt>
    <dgm:pt modelId="{17BE3263-4592-4D21-9750-7E6C374444FB}" type="parTrans" cxnId="{2F52E55A-1970-405B-B105-1C87B6D14F9C}">
      <dgm:prSet/>
      <dgm:spPr/>
      <dgm:t>
        <a:bodyPr/>
        <a:lstStyle/>
        <a:p>
          <a:endParaRPr lang="ru-RU"/>
        </a:p>
      </dgm:t>
    </dgm:pt>
    <dgm:pt modelId="{5552EBEB-A507-422B-B016-B36B712C68D6}" type="sibTrans" cxnId="{2F52E55A-1970-405B-B105-1C87B6D14F9C}">
      <dgm:prSet/>
      <dgm:spPr/>
      <dgm:t>
        <a:bodyPr/>
        <a:lstStyle/>
        <a:p>
          <a:endParaRPr lang="ru-RU"/>
        </a:p>
      </dgm:t>
    </dgm:pt>
    <dgm:pt modelId="{17BD9978-CAAB-403E-8D7E-E05C7A51BFF1}" type="pres">
      <dgm:prSet presAssocID="{6368FCCB-6A4A-453E-83F7-83E39C8622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9B9C89-930E-4D41-9359-12F8CC1BF3E1}" type="pres">
      <dgm:prSet presAssocID="{BA7C38F4-86AE-4CC9-8A37-6B876CA308D4}" presName="compositeNode" presStyleCnt="0">
        <dgm:presLayoutVars>
          <dgm:bulletEnabled val="1"/>
        </dgm:presLayoutVars>
      </dgm:prSet>
      <dgm:spPr/>
    </dgm:pt>
    <dgm:pt modelId="{8A39330F-91E8-456E-AE87-7A2C44158F07}" type="pres">
      <dgm:prSet presAssocID="{BA7C38F4-86AE-4CC9-8A37-6B876CA308D4}" presName="bgRect" presStyleLbl="node1" presStyleIdx="0" presStyleCnt="3"/>
      <dgm:spPr/>
      <dgm:t>
        <a:bodyPr/>
        <a:lstStyle/>
        <a:p>
          <a:endParaRPr lang="ru-RU"/>
        </a:p>
      </dgm:t>
    </dgm:pt>
    <dgm:pt modelId="{191F1688-A9DD-4FF0-A697-79B819EE92F2}" type="pres">
      <dgm:prSet presAssocID="{BA7C38F4-86AE-4CC9-8A37-6B876CA308D4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2E2514-D12B-4A02-9844-4AE44AD75C8C}" type="pres">
      <dgm:prSet presAssocID="{BA7C38F4-86AE-4CC9-8A37-6B876CA308D4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CA9535-3BC4-4D46-BC41-EFCAD31545C7}" type="pres">
      <dgm:prSet presAssocID="{C962F015-4948-4080-819C-24E8C2BC4121}" presName="hSp" presStyleCnt="0"/>
      <dgm:spPr/>
    </dgm:pt>
    <dgm:pt modelId="{C5437ACC-42E9-40A5-9814-C24E2F5F78CE}" type="pres">
      <dgm:prSet presAssocID="{C962F015-4948-4080-819C-24E8C2BC4121}" presName="vProcSp" presStyleCnt="0"/>
      <dgm:spPr/>
    </dgm:pt>
    <dgm:pt modelId="{663A6275-3F1C-478D-92EA-900FD6EAD0FC}" type="pres">
      <dgm:prSet presAssocID="{C962F015-4948-4080-819C-24E8C2BC4121}" presName="vSp1" presStyleCnt="0"/>
      <dgm:spPr/>
    </dgm:pt>
    <dgm:pt modelId="{12B118C1-55FB-4B1E-9EAA-D9776DE8E12B}" type="pres">
      <dgm:prSet presAssocID="{C962F015-4948-4080-819C-24E8C2BC4121}" presName="simulatedConn" presStyleLbl="solidFgAcc1" presStyleIdx="0" presStyleCnt="2"/>
      <dgm:spPr/>
    </dgm:pt>
    <dgm:pt modelId="{8ED7359B-44D6-45EC-A60E-89053B1ED09B}" type="pres">
      <dgm:prSet presAssocID="{C962F015-4948-4080-819C-24E8C2BC4121}" presName="vSp2" presStyleCnt="0"/>
      <dgm:spPr/>
    </dgm:pt>
    <dgm:pt modelId="{28F49B03-023B-42BB-BB8F-F6556F852185}" type="pres">
      <dgm:prSet presAssocID="{C962F015-4948-4080-819C-24E8C2BC4121}" presName="sibTrans" presStyleCnt="0"/>
      <dgm:spPr/>
    </dgm:pt>
    <dgm:pt modelId="{F9A0D3BC-D642-4046-8575-D31F41214DC8}" type="pres">
      <dgm:prSet presAssocID="{77780B8A-E863-492C-9D3B-211BAC31B514}" presName="compositeNode" presStyleCnt="0">
        <dgm:presLayoutVars>
          <dgm:bulletEnabled val="1"/>
        </dgm:presLayoutVars>
      </dgm:prSet>
      <dgm:spPr/>
    </dgm:pt>
    <dgm:pt modelId="{0F38B4A6-B743-48A0-8C36-1C411486561A}" type="pres">
      <dgm:prSet presAssocID="{77780B8A-E863-492C-9D3B-211BAC31B514}" presName="bgRect" presStyleLbl="node1" presStyleIdx="1" presStyleCnt="3"/>
      <dgm:spPr/>
      <dgm:t>
        <a:bodyPr/>
        <a:lstStyle/>
        <a:p>
          <a:endParaRPr lang="ru-RU"/>
        </a:p>
      </dgm:t>
    </dgm:pt>
    <dgm:pt modelId="{89C6013C-D59C-4538-8295-4A340A408264}" type="pres">
      <dgm:prSet presAssocID="{77780B8A-E863-492C-9D3B-211BAC31B514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02076A-A006-44BB-BD5D-C15DAE1E39DE}" type="pres">
      <dgm:prSet presAssocID="{77780B8A-E863-492C-9D3B-211BAC31B514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809680-1C44-492C-B3CA-14731E1F6625}" type="pres">
      <dgm:prSet presAssocID="{7886B6D8-744C-4263-9699-3258C9B71DB4}" presName="hSp" presStyleCnt="0"/>
      <dgm:spPr/>
    </dgm:pt>
    <dgm:pt modelId="{E39031FF-2428-4E77-B4A9-C12E582E8CF4}" type="pres">
      <dgm:prSet presAssocID="{7886B6D8-744C-4263-9699-3258C9B71DB4}" presName="vProcSp" presStyleCnt="0"/>
      <dgm:spPr/>
    </dgm:pt>
    <dgm:pt modelId="{1A8F6651-8583-4895-A54E-6E24F772727B}" type="pres">
      <dgm:prSet presAssocID="{7886B6D8-744C-4263-9699-3258C9B71DB4}" presName="vSp1" presStyleCnt="0"/>
      <dgm:spPr/>
    </dgm:pt>
    <dgm:pt modelId="{94A13974-74B8-43B2-8E2A-8AB4D0320A0E}" type="pres">
      <dgm:prSet presAssocID="{7886B6D8-744C-4263-9699-3258C9B71DB4}" presName="simulatedConn" presStyleLbl="solidFgAcc1" presStyleIdx="1" presStyleCnt="2"/>
      <dgm:spPr/>
    </dgm:pt>
    <dgm:pt modelId="{5E13F106-1149-422F-BA21-4F99ACC668BF}" type="pres">
      <dgm:prSet presAssocID="{7886B6D8-744C-4263-9699-3258C9B71DB4}" presName="vSp2" presStyleCnt="0"/>
      <dgm:spPr/>
    </dgm:pt>
    <dgm:pt modelId="{9F7DF346-8DDE-4D49-8467-E081758F008B}" type="pres">
      <dgm:prSet presAssocID="{7886B6D8-744C-4263-9699-3258C9B71DB4}" presName="sibTrans" presStyleCnt="0"/>
      <dgm:spPr/>
    </dgm:pt>
    <dgm:pt modelId="{FEF837F1-4ACD-404C-A3D5-0F56D29F17F6}" type="pres">
      <dgm:prSet presAssocID="{5A9742A7-46CB-4EFC-BC3A-03AE6821FB8B}" presName="compositeNode" presStyleCnt="0">
        <dgm:presLayoutVars>
          <dgm:bulletEnabled val="1"/>
        </dgm:presLayoutVars>
      </dgm:prSet>
      <dgm:spPr/>
    </dgm:pt>
    <dgm:pt modelId="{C03DCCB9-C29C-4E46-9A33-1F848D391638}" type="pres">
      <dgm:prSet presAssocID="{5A9742A7-46CB-4EFC-BC3A-03AE6821FB8B}" presName="bgRect" presStyleLbl="node1" presStyleIdx="2" presStyleCnt="3"/>
      <dgm:spPr/>
      <dgm:t>
        <a:bodyPr/>
        <a:lstStyle/>
        <a:p>
          <a:endParaRPr lang="ru-RU"/>
        </a:p>
      </dgm:t>
    </dgm:pt>
    <dgm:pt modelId="{0EFFD3E7-28D1-404A-9A03-0B3D8E7FBC43}" type="pres">
      <dgm:prSet presAssocID="{5A9742A7-46CB-4EFC-BC3A-03AE6821FB8B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686D19-9448-42F7-9D80-6CCA23CAA02F}" type="pres">
      <dgm:prSet presAssocID="{5A9742A7-46CB-4EFC-BC3A-03AE6821FB8B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3FCDEE-C045-4741-A0C0-78B6D4250DEE}" type="presOf" srcId="{77780B8A-E863-492C-9D3B-211BAC31B514}" destId="{0F38B4A6-B743-48A0-8C36-1C411486561A}" srcOrd="0" destOrd="0" presId="urn:microsoft.com/office/officeart/2005/8/layout/hProcess7"/>
    <dgm:cxn modelId="{94CF8273-2DF6-472A-B530-48BF1B249E8E}" type="presOf" srcId="{BA7C38F4-86AE-4CC9-8A37-6B876CA308D4}" destId="{191F1688-A9DD-4FF0-A697-79B819EE92F2}" srcOrd="1" destOrd="0" presId="urn:microsoft.com/office/officeart/2005/8/layout/hProcess7"/>
    <dgm:cxn modelId="{2E4790A5-C56B-4BF5-9E1D-F34512C4E81A}" srcId="{6368FCCB-6A4A-453E-83F7-83E39C862207}" destId="{BA7C38F4-86AE-4CC9-8A37-6B876CA308D4}" srcOrd="0" destOrd="0" parTransId="{F2C31871-C9A3-46E1-B15D-2DB902B689BB}" sibTransId="{C962F015-4948-4080-819C-24E8C2BC4121}"/>
    <dgm:cxn modelId="{000B50F7-E49A-4A71-9466-013017D956B3}" type="presOf" srcId="{6368FCCB-6A4A-453E-83F7-83E39C862207}" destId="{17BD9978-CAAB-403E-8D7E-E05C7A51BFF1}" srcOrd="0" destOrd="0" presId="urn:microsoft.com/office/officeart/2005/8/layout/hProcess7"/>
    <dgm:cxn modelId="{2F52E55A-1970-405B-B105-1C87B6D14F9C}" srcId="{5A9742A7-46CB-4EFC-BC3A-03AE6821FB8B}" destId="{8E650A17-0619-47A2-9743-7BB097C9DAC6}" srcOrd="0" destOrd="0" parTransId="{17BE3263-4592-4D21-9750-7E6C374444FB}" sibTransId="{5552EBEB-A507-422B-B016-B36B712C68D6}"/>
    <dgm:cxn modelId="{C4F65EA3-5F73-485C-A714-D605B26794C2}" type="presOf" srcId="{5A9742A7-46CB-4EFC-BC3A-03AE6821FB8B}" destId="{C03DCCB9-C29C-4E46-9A33-1F848D391638}" srcOrd="0" destOrd="0" presId="urn:microsoft.com/office/officeart/2005/8/layout/hProcess7"/>
    <dgm:cxn modelId="{702B46EC-CBA5-4BD0-9266-87655BDC6410}" type="presOf" srcId="{5A9742A7-46CB-4EFC-BC3A-03AE6821FB8B}" destId="{0EFFD3E7-28D1-404A-9A03-0B3D8E7FBC43}" srcOrd="1" destOrd="0" presId="urn:microsoft.com/office/officeart/2005/8/layout/hProcess7"/>
    <dgm:cxn modelId="{0E85927F-6985-4F2D-8EB6-D9F18085827E}" type="presOf" srcId="{BA7C38F4-86AE-4CC9-8A37-6B876CA308D4}" destId="{8A39330F-91E8-456E-AE87-7A2C44158F07}" srcOrd="0" destOrd="0" presId="urn:microsoft.com/office/officeart/2005/8/layout/hProcess7"/>
    <dgm:cxn modelId="{AF32F993-1F8E-47C6-AD4C-98032D4BB80F}" type="presOf" srcId="{35753FB8-E6B8-4BCC-B06F-7E28E8EBF150}" destId="{6202076A-A006-44BB-BD5D-C15DAE1E39DE}" srcOrd="0" destOrd="0" presId="urn:microsoft.com/office/officeart/2005/8/layout/hProcess7"/>
    <dgm:cxn modelId="{0AEFD4D0-0550-46D7-90AC-FF886BF2BA63}" type="presOf" srcId="{8E650A17-0619-47A2-9743-7BB097C9DAC6}" destId="{89686D19-9448-42F7-9D80-6CCA23CAA02F}" srcOrd="0" destOrd="0" presId="urn:microsoft.com/office/officeart/2005/8/layout/hProcess7"/>
    <dgm:cxn modelId="{88085AD3-4184-41C5-BC33-5A75F4620243}" srcId="{6368FCCB-6A4A-453E-83F7-83E39C862207}" destId="{5A9742A7-46CB-4EFC-BC3A-03AE6821FB8B}" srcOrd="2" destOrd="0" parTransId="{5AD13CB8-A097-4C87-B230-6C9E803526D0}" sibTransId="{31B446E0-A1E7-4481-B78E-918172404B94}"/>
    <dgm:cxn modelId="{C1012C5C-6A0F-40C2-A128-13A8A5042BA5}" type="presOf" srcId="{2D1F9E3C-C133-4FFD-AE0B-D7B3684B9BA7}" destId="{0B2E2514-D12B-4A02-9844-4AE44AD75C8C}" srcOrd="0" destOrd="0" presId="urn:microsoft.com/office/officeart/2005/8/layout/hProcess7"/>
    <dgm:cxn modelId="{04B9EECB-0DD8-4920-A864-5BFF9694C08B}" srcId="{6368FCCB-6A4A-453E-83F7-83E39C862207}" destId="{77780B8A-E863-492C-9D3B-211BAC31B514}" srcOrd="1" destOrd="0" parTransId="{DC2EDA7E-4054-4290-ACF1-418C705354C8}" sibTransId="{7886B6D8-744C-4263-9699-3258C9B71DB4}"/>
    <dgm:cxn modelId="{D0A4545A-1FB8-4A83-B421-2408FC8B20B4}" srcId="{BA7C38F4-86AE-4CC9-8A37-6B876CA308D4}" destId="{2D1F9E3C-C133-4FFD-AE0B-D7B3684B9BA7}" srcOrd="0" destOrd="0" parTransId="{997BA5E7-8FEF-4A24-8EFC-2A57604CEB01}" sibTransId="{12A43636-03BC-4DEC-9119-35BF6F68C838}"/>
    <dgm:cxn modelId="{2D9000A7-8281-4CB9-944C-6F6BE3BF74EB}" type="presOf" srcId="{77780B8A-E863-492C-9D3B-211BAC31B514}" destId="{89C6013C-D59C-4538-8295-4A340A408264}" srcOrd="1" destOrd="0" presId="urn:microsoft.com/office/officeart/2005/8/layout/hProcess7"/>
    <dgm:cxn modelId="{81EBD700-687A-4561-907C-14093167AA9A}" srcId="{77780B8A-E863-492C-9D3B-211BAC31B514}" destId="{35753FB8-E6B8-4BCC-B06F-7E28E8EBF150}" srcOrd="0" destOrd="0" parTransId="{FF7946CC-A5C2-4C73-B61E-2D4D3851305E}" sibTransId="{B14D3AC8-231E-4DE4-85F9-E0F88793EB8E}"/>
    <dgm:cxn modelId="{DA49E7C7-918F-48C9-A1CD-9B9AB1136061}" type="presParOf" srcId="{17BD9978-CAAB-403E-8D7E-E05C7A51BFF1}" destId="{EA9B9C89-930E-4D41-9359-12F8CC1BF3E1}" srcOrd="0" destOrd="0" presId="urn:microsoft.com/office/officeart/2005/8/layout/hProcess7"/>
    <dgm:cxn modelId="{887EAD50-9BEA-4DB6-B904-034A96D70D95}" type="presParOf" srcId="{EA9B9C89-930E-4D41-9359-12F8CC1BF3E1}" destId="{8A39330F-91E8-456E-AE87-7A2C44158F07}" srcOrd="0" destOrd="0" presId="urn:microsoft.com/office/officeart/2005/8/layout/hProcess7"/>
    <dgm:cxn modelId="{86EFA6D1-E6E7-4B79-89E5-4F86B1A2EF66}" type="presParOf" srcId="{EA9B9C89-930E-4D41-9359-12F8CC1BF3E1}" destId="{191F1688-A9DD-4FF0-A697-79B819EE92F2}" srcOrd="1" destOrd="0" presId="urn:microsoft.com/office/officeart/2005/8/layout/hProcess7"/>
    <dgm:cxn modelId="{BEDDE527-CC58-444F-AD1D-52A46B43A7CA}" type="presParOf" srcId="{EA9B9C89-930E-4D41-9359-12F8CC1BF3E1}" destId="{0B2E2514-D12B-4A02-9844-4AE44AD75C8C}" srcOrd="2" destOrd="0" presId="urn:microsoft.com/office/officeart/2005/8/layout/hProcess7"/>
    <dgm:cxn modelId="{FB41A301-A45E-47D2-A3E1-105BB594EF20}" type="presParOf" srcId="{17BD9978-CAAB-403E-8D7E-E05C7A51BFF1}" destId="{4DCA9535-3BC4-4D46-BC41-EFCAD31545C7}" srcOrd="1" destOrd="0" presId="urn:microsoft.com/office/officeart/2005/8/layout/hProcess7"/>
    <dgm:cxn modelId="{40CCDBE0-7252-4D1B-A632-9075E7C3877C}" type="presParOf" srcId="{17BD9978-CAAB-403E-8D7E-E05C7A51BFF1}" destId="{C5437ACC-42E9-40A5-9814-C24E2F5F78CE}" srcOrd="2" destOrd="0" presId="urn:microsoft.com/office/officeart/2005/8/layout/hProcess7"/>
    <dgm:cxn modelId="{AA3E3FBB-CD94-4732-8B4A-0622B330D46B}" type="presParOf" srcId="{C5437ACC-42E9-40A5-9814-C24E2F5F78CE}" destId="{663A6275-3F1C-478D-92EA-900FD6EAD0FC}" srcOrd="0" destOrd="0" presId="urn:microsoft.com/office/officeart/2005/8/layout/hProcess7"/>
    <dgm:cxn modelId="{AEA38166-46CB-4F8B-B07F-6A64EA1501FD}" type="presParOf" srcId="{C5437ACC-42E9-40A5-9814-C24E2F5F78CE}" destId="{12B118C1-55FB-4B1E-9EAA-D9776DE8E12B}" srcOrd="1" destOrd="0" presId="urn:microsoft.com/office/officeart/2005/8/layout/hProcess7"/>
    <dgm:cxn modelId="{BBB68746-6190-44D7-AB31-A5EF73103A75}" type="presParOf" srcId="{C5437ACC-42E9-40A5-9814-C24E2F5F78CE}" destId="{8ED7359B-44D6-45EC-A60E-89053B1ED09B}" srcOrd="2" destOrd="0" presId="urn:microsoft.com/office/officeart/2005/8/layout/hProcess7"/>
    <dgm:cxn modelId="{45808098-3ACA-4CEF-BF66-A030DAEECDE9}" type="presParOf" srcId="{17BD9978-CAAB-403E-8D7E-E05C7A51BFF1}" destId="{28F49B03-023B-42BB-BB8F-F6556F852185}" srcOrd="3" destOrd="0" presId="urn:microsoft.com/office/officeart/2005/8/layout/hProcess7"/>
    <dgm:cxn modelId="{E3508C75-7AFB-4770-AD27-AF1D05C4CB90}" type="presParOf" srcId="{17BD9978-CAAB-403E-8D7E-E05C7A51BFF1}" destId="{F9A0D3BC-D642-4046-8575-D31F41214DC8}" srcOrd="4" destOrd="0" presId="urn:microsoft.com/office/officeart/2005/8/layout/hProcess7"/>
    <dgm:cxn modelId="{542D1CE8-AF22-41E0-97C8-DC314EFAFCC1}" type="presParOf" srcId="{F9A0D3BC-D642-4046-8575-D31F41214DC8}" destId="{0F38B4A6-B743-48A0-8C36-1C411486561A}" srcOrd="0" destOrd="0" presId="urn:microsoft.com/office/officeart/2005/8/layout/hProcess7"/>
    <dgm:cxn modelId="{9FC5A0AA-87EA-478D-920A-A3E86071F7E4}" type="presParOf" srcId="{F9A0D3BC-D642-4046-8575-D31F41214DC8}" destId="{89C6013C-D59C-4538-8295-4A340A408264}" srcOrd="1" destOrd="0" presId="urn:microsoft.com/office/officeart/2005/8/layout/hProcess7"/>
    <dgm:cxn modelId="{CA16682A-2A59-46A9-B9C1-DDD7BAACD87A}" type="presParOf" srcId="{F9A0D3BC-D642-4046-8575-D31F41214DC8}" destId="{6202076A-A006-44BB-BD5D-C15DAE1E39DE}" srcOrd="2" destOrd="0" presId="urn:microsoft.com/office/officeart/2005/8/layout/hProcess7"/>
    <dgm:cxn modelId="{9B3BC04B-7A63-49A6-BF25-095042C08EE1}" type="presParOf" srcId="{17BD9978-CAAB-403E-8D7E-E05C7A51BFF1}" destId="{B2809680-1C44-492C-B3CA-14731E1F6625}" srcOrd="5" destOrd="0" presId="urn:microsoft.com/office/officeart/2005/8/layout/hProcess7"/>
    <dgm:cxn modelId="{EECB2962-F5D6-486C-87BB-A5552211185C}" type="presParOf" srcId="{17BD9978-CAAB-403E-8D7E-E05C7A51BFF1}" destId="{E39031FF-2428-4E77-B4A9-C12E582E8CF4}" srcOrd="6" destOrd="0" presId="urn:microsoft.com/office/officeart/2005/8/layout/hProcess7"/>
    <dgm:cxn modelId="{DE913AB6-A9F2-4744-B68A-BB2C1B12C6BD}" type="presParOf" srcId="{E39031FF-2428-4E77-B4A9-C12E582E8CF4}" destId="{1A8F6651-8583-4895-A54E-6E24F772727B}" srcOrd="0" destOrd="0" presId="urn:microsoft.com/office/officeart/2005/8/layout/hProcess7"/>
    <dgm:cxn modelId="{05DA4779-F914-4ED3-9FB3-BC9B1200DCCA}" type="presParOf" srcId="{E39031FF-2428-4E77-B4A9-C12E582E8CF4}" destId="{94A13974-74B8-43B2-8E2A-8AB4D0320A0E}" srcOrd="1" destOrd="0" presId="urn:microsoft.com/office/officeart/2005/8/layout/hProcess7"/>
    <dgm:cxn modelId="{DAD78497-651A-45FD-9644-965E532D537E}" type="presParOf" srcId="{E39031FF-2428-4E77-B4A9-C12E582E8CF4}" destId="{5E13F106-1149-422F-BA21-4F99ACC668BF}" srcOrd="2" destOrd="0" presId="urn:microsoft.com/office/officeart/2005/8/layout/hProcess7"/>
    <dgm:cxn modelId="{740CAF3D-FA2F-4363-9D1B-E92F66E1C5BE}" type="presParOf" srcId="{17BD9978-CAAB-403E-8D7E-E05C7A51BFF1}" destId="{9F7DF346-8DDE-4D49-8467-E081758F008B}" srcOrd="7" destOrd="0" presId="urn:microsoft.com/office/officeart/2005/8/layout/hProcess7"/>
    <dgm:cxn modelId="{547E91B4-9421-40C7-87F6-C37D5C38528D}" type="presParOf" srcId="{17BD9978-CAAB-403E-8D7E-E05C7A51BFF1}" destId="{FEF837F1-4ACD-404C-A3D5-0F56D29F17F6}" srcOrd="8" destOrd="0" presId="urn:microsoft.com/office/officeart/2005/8/layout/hProcess7"/>
    <dgm:cxn modelId="{30534959-847F-44F8-A03A-F58455232096}" type="presParOf" srcId="{FEF837F1-4ACD-404C-A3D5-0F56D29F17F6}" destId="{C03DCCB9-C29C-4E46-9A33-1F848D391638}" srcOrd="0" destOrd="0" presId="urn:microsoft.com/office/officeart/2005/8/layout/hProcess7"/>
    <dgm:cxn modelId="{0AF7F82E-0C19-4D7A-9E7A-97878538BE25}" type="presParOf" srcId="{FEF837F1-4ACD-404C-A3D5-0F56D29F17F6}" destId="{0EFFD3E7-28D1-404A-9A03-0B3D8E7FBC43}" srcOrd="1" destOrd="0" presId="urn:microsoft.com/office/officeart/2005/8/layout/hProcess7"/>
    <dgm:cxn modelId="{82B521F0-D681-4874-8A07-B6968780A3FD}" type="presParOf" srcId="{FEF837F1-4ACD-404C-A3D5-0F56D29F17F6}" destId="{89686D19-9448-42F7-9D80-6CCA23CAA02F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BE9946-957A-4B6D-A202-D7373ED5F1EE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A51935-9D67-4FE7-B004-1B2E71C89449}">
      <dgm:prSet phldrT="[Текст]"/>
      <dgm:spPr/>
      <dgm:t>
        <a:bodyPr/>
        <a:lstStyle/>
        <a:p>
          <a:r>
            <a:rPr lang="uk-UA" dirty="0" smtClean="0"/>
            <a:t>1. Зробити припущення, на яких буде базуватися математична модель, та виділити суттєві ознаки об'єкта, який досліджується.</a:t>
          </a:r>
          <a:endParaRPr lang="ru-RU" dirty="0"/>
        </a:p>
      </dgm:t>
    </dgm:pt>
    <dgm:pt modelId="{03D5FCF9-5D71-4026-B463-FE29DC5BB1C4}" type="parTrans" cxnId="{B7729AFE-AC77-47F7-A914-8C577E4299B9}">
      <dgm:prSet/>
      <dgm:spPr/>
      <dgm:t>
        <a:bodyPr/>
        <a:lstStyle/>
        <a:p>
          <a:endParaRPr lang="ru-RU"/>
        </a:p>
      </dgm:t>
    </dgm:pt>
    <dgm:pt modelId="{D7D70DDF-1C07-4844-A399-3181B0C798B1}" type="sibTrans" cxnId="{B7729AFE-AC77-47F7-A914-8C577E4299B9}">
      <dgm:prSet/>
      <dgm:spPr/>
      <dgm:t>
        <a:bodyPr/>
        <a:lstStyle/>
        <a:p>
          <a:endParaRPr lang="ru-RU"/>
        </a:p>
      </dgm:t>
    </dgm:pt>
    <dgm:pt modelId="{94003900-7EA7-4F8A-AA79-20911FA16E5A}">
      <dgm:prSet phldrT="[Текст]"/>
      <dgm:spPr/>
      <dgm:t>
        <a:bodyPr/>
        <a:lstStyle/>
        <a:p>
          <a:r>
            <a:rPr lang="uk-UA" dirty="0" smtClean="0"/>
            <a:t>2. Визначити вхідні дані та шукані результати, а також одиниці їх вимірювання та форму подання</a:t>
          </a:r>
          <a:endParaRPr lang="ru-RU" dirty="0"/>
        </a:p>
      </dgm:t>
    </dgm:pt>
    <dgm:pt modelId="{0D1E9D37-C333-4E7B-AAAD-081053C898C4}" type="parTrans" cxnId="{58E4BC81-5890-46EA-9812-44609A0C4EB8}">
      <dgm:prSet/>
      <dgm:spPr/>
      <dgm:t>
        <a:bodyPr/>
        <a:lstStyle/>
        <a:p>
          <a:endParaRPr lang="ru-RU"/>
        </a:p>
      </dgm:t>
    </dgm:pt>
    <dgm:pt modelId="{F9B9F398-1B29-426C-B7F7-AF4D66C2A0C8}" type="sibTrans" cxnId="{58E4BC81-5890-46EA-9812-44609A0C4EB8}">
      <dgm:prSet/>
      <dgm:spPr/>
      <dgm:t>
        <a:bodyPr/>
        <a:lstStyle/>
        <a:p>
          <a:endParaRPr lang="ru-RU"/>
        </a:p>
      </dgm:t>
    </dgm:pt>
    <dgm:pt modelId="{97B9F450-821A-4B01-839E-8387D696E1F1}">
      <dgm:prSet phldrT="[Текст]"/>
      <dgm:spPr/>
      <dgm:t>
        <a:bodyPr/>
        <a:lstStyle/>
        <a:p>
          <a:r>
            <a:rPr lang="uk-UA" dirty="0" smtClean="0"/>
            <a:t>3. Записати математичні співвідношення (формули, рівняння, нерівності тощо), які зв'язують шукані результати з вхідними даними.</a:t>
          </a:r>
          <a:endParaRPr lang="ru-RU" dirty="0"/>
        </a:p>
      </dgm:t>
    </dgm:pt>
    <dgm:pt modelId="{8D25F08E-F5F8-40DC-B814-25BAAF6BA9B5}" type="parTrans" cxnId="{75A70BDC-7DD2-4CF3-892C-DAE9F5B511DF}">
      <dgm:prSet/>
      <dgm:spPr/>
      <dgm:t>
        <a:bodyPr/>
        <a:lstStyle/>
        <a:p>
          <a:endParaRPr lang="ru-RU"/>
        </a:p>
      </dgm:t>
    </dgm:pt>
    <dgm:pt modelId="{6F2D8643-1341-47C0-8D15-EF2F6EA0B112}" type="sibTrans" cxnId="{75A70BDC-7DD2-4CF3-892C-DAE9F5B511DF}">
      <dgm:prSet/>
      <dgm:spPr/>
      <dgm:t>
        <a:bodyPr/>
        <a:lstStyle/>
        <a:p>
          <a:endParaRPr lang="ru-RU"/>
        </a:p>
      </dgm:t>
    </dgm:pt>
    <dgm:pt modelId="{FFB879D7-B2A8-4502-A8DA-AA04FB66E92B}" type="pres">
      <dgm:prSet presAssocID="{0ABE9946-957A-4B6D-A202-D7373ED5F1E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9D4F8E-C71D-4F96-A9CF-BC21E32806FB}" type="pres">
      <dgm:prSet presAssocID="{D3A51935-9D67-4FE7-B004-1B2E71C8944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3832AA-A7FA-4DE8-BCC3-239011A2DBE7}" type="pres">
      <dgm:prSet presAssocID="{D7D70DDF-1C07-4844-A399-3181B0C798B1}" presName="spacer" presStyleCnt="0"/>
      <dgm:spPr/>
    </dgm:pt>
    <dgm:pt modelId="{6EFF25E6-B7C3-4CE6-8BF1-609F7E849904}" type="pres">
      <dgm:prSet presAssocID="{94003900-7EA7-4F8A-AA79-20911FA16E5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CFB4F7-E819-4AA6-B138-346A197E2D65}" type="pres">
      <dgm:prSet presAssocID="{F9B9F398-1B29-426C-B7F7-AF4D66C2A0C8}" presName="spacer" presStyleCnt="0"/>
      <dgm:spPr/>
    </dgm:pt>
    <dgm:pt modelId="{16E48337-5BB7-40ED-B852-0C9DCE830BC0}" type="pres">
      <dgm:prSet presAssocID="{97B9F450-821A-4B01-839E-8387D696E1F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AC9CC4-7B44-4AAB-9887-E5502392D462}" type="presOf" srcId="{D3A51935-9D67-4FE7-B004-1B2E71C89449}" destId="{279D4F8E-C71D-4F96-A9CF-BC21E32806FB}" srcOrd="0" destOrd="0" presId="urn:microsoft.com/office/officeart/2005/8/layout/vList2"/>
    <dgm:cxn modelId="{3A68D348-23E2-4BF6-9BBD-A84888128028}" type="presOf" srcId="{94003900-7EA7-4F8A-AA79-20911FA16E5A}" destId="{6EFF25E6-B7C3-4CE6-8BF1-609F7E849904}" srcOrd="0" destOrd="0" presId="urn:microsoft.com/office/officeart/2005/8/layout/vList2"/>
    <dgm:cxn modelId="{B7729AFE-AC77-47F7-A914-8C577E4299B9}" srcId="{0ABE9946-957A-4B6D-A202-D7373ED5F1EE}" destId="{D3A51935-9D67-4FE7-B004-1B2E71C89449}" srcOrd="0" destOrd="0" parTransId="{03D5FCF9-5D71-4026-B463-FE29DC5BB1C4}" sibTransId="{D7D70DDF-1C07-4844-A399-3181B0C798B1}"/>
    <dgm:cxn modelId="{91B374D4-79E6-4B8E-8E34-A00B867FBC4E}" type="presOf" srcId="{97B9F450-821A-4B01-839E-8387D696E1F1}" destId="{16E48337-5BB7-40ED-B852-0C9DCE830BC0}" srcOrd="0" destOrd="0" presId="urn:microsoft.com/office/officeart/2005/8/layout/vList2"/>
    <dgm:cxn modelId="{58E4BC81-5890-46EA-9812-44609A0C4EB8}" srcId="{0ABE9946-957A-4B6D-A202-D7373ED5F1EE}" destId="{94003900-7EA7-4F8A-AA79-20911FA16E5A}" srcOrd="1" destOrd="0" parTransId="{0D1E9D37-C333-4E7B-AAAD-081053C898C4}" sibTransId="{F9B9F398-1B29-426C-B7F7-AF4D66C2A0C8}"/>
    <dgm:cxn modelId="{75A70BDC-7DD2-4CF3-892C-DAE9F5B511DF}" srcId="{0ABE9946-957A-4B6D-A202-D7373ED5F1EE}" destId="{97B9F450-821A-4B01-839E-8387D696E1F1}" srcOrd="2" destOrd="0" parTransId="{8D25F08E-F5F8-40DC-B814-25BAAF6BA9B5}" sibTransId="{6F2D8643-1341-47C0-8D15-EF2F6EA0B112}"/>
    <dgm:cxn modelId="{74D547B9-E475-4376-AD7C-C530D0AEA986}" type="presOf" srcId="{0ABE9946-957A-4B6D-A202-D7373ED5F1EE}" destId="{FFB879D7-B2A8-4502-A8DA-AA04FB66E92B}" srcOrd="0" destOrd="0" presId="urn:microsoft.com/office/officeart/2005/8/layout/vList2"/>
    <dgm:cxn modelId="{731A3EF1-6B38-4D90-85B8-58DD37939242}" type="presParOf" srcId="{FFB879D7-B2A8-4502-A8DA-AA04FB66E92B}" destId="{279D4F8E-C71D-4F96-A9CF-BC21E32806FB}" srcOrd="0" destOrd="0" presId="urn:microsoft.com/office/officeart/2005/8/layout/vList2"/>
    <dgm:cxn modelId="{8114EEFF-9A41-4EFA-928C-0879603CA1F6}" type="presParOf" srcId="{FFB879D7-B2A8-4502-A8DA-AA04FB66E92B}" destId="{6F3832AA-A7FA-4DE8-BCC3-239011A2DBE7}" srcOrd="1" destOrd="0" presId="urn:microsoft.com/office/officeart/2005/8/layout/vList2"/>
    <dgm:cxn modelId="{401C2360-FD9B-473F-AA04-E0FD6AC2E0B3}" type="presParOf" srcId="{FFB879D7-B2A8-4502-A8DA-AA04FB66E92B}" destId="{6EFF25E6-B7C3-4CE6-8BF1-609F7E849904}" srcOrd="2" destOrd="0" presId="urn:microsoft.com/office/officeart/2005/8/layout/vList2"/>
    <dgm:cxn modelId="{0EA40D01-1FFC-4B90-8F75-6A4E9C55B388}" type="presParOf" srcId="{FFB879D7-B2A8-4502-A8DA-AA04FB66E92B}" destId="{63CFB4F7-E819-4AA6-B138-346A197E2D65}" srcOrd="3" destOrd="0" presId="urn:microsoft.com/office/officeart/2005/8/layout/vList2"/>
    <dgm:cxn modelId="{7DC39DDB-4193-4F90-8EF1-CDDA795FD5A9}" type="presParOf" srcId="{FFB879D7-B2A8-4502-A8DA-AA04FB66E92B}" destId="{16E48337-5BB7-40ED-B852-0C9DCE830BC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039DC3-5AC6-45CC-9B64-F37EC384A74E}" type="doc">
      <dgm:prSet loTypeId="urn:microsoft.com/office/officeart/2005/8/layout/hierarchy4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9D89F5-0921-4A06-AC04-C690AEA96DF1}">
      <dgm:prSet phldrT="[Текст]"/>
      <dgm:spPr/>
      <dgm:t>
        <a:bodyPr/>
        <a:lstStyle/>
        <a:p>
          <a:r>
            <a:rPr lang="uk-UA" dirty="0" smtClean="0"/>
            <a:t>Класифікація мов програмування</a:t>
          </a:r>
          <a:endParaRPr lang="ru-RU" dirty="0"/>
        </a:p>
      </dgm:t>
    </dgm:pt>
    <dgm:pt modelId="{4A381ABD-53D2-4ED0-B25A-F8B559B14930}" type="parTrans" cxnId="{9532E2A7-EF01-493E-9A9A-E64954C67F74}">
      <dgm:prSet/>
      <dgm:spPr/>
      <dgm:t>
        <a:bodyPr/>
        <a:lstStyle/>
        <a:p>
          <a:endParaRPr lang="ru-RU"/>
        </a:p>
      </dgm:t>
    </dgm:pt>
    <dgm:pt modelId="{2A6EE3A9-D883-4C28-B3ED-9A3FCAAFA60F}" type="sibTrans" cxnId="{9532E2A7-EF01-493E-9A9A-E64954C67F74}">
      <dgm:prSet/>
      <dgm:spPr/>
      <dgm:t>
        <a:bodyPr/>
        <a:lstStyle/>
        <a:p>
          <a:endParaRPr lang="ru-RU"/>
        </a:p>
      </dgm:t>
    </dgm:pt>
    <dgm:pt modelId="{8F5D4B00-9E18-44AC-935C-F73FEA8589B5}">
      <dgm:prSet phldrT="[Текст]"/>
      <dgm:spPr/>
      <dgm:t>
        <a:bodyPr/>
        <a:lstStyle/>
        <a:p>
          <a:r>
            <a:rPr lang="uk-UA" dirty="0" smtClean="0"/>
            <a:t>За ступенем  залежності від апаратних засобів</a:t>
          </a:r>
          <a:endParaRPr lang="ru-RU" dirty="0"/>
        </a:p>
      </dgm:t>
    </dgm:pt>
    <dgm:pt modelId="{78FC5DF8-F343-4274-87F9-0DE4F8E38821}" type="parTrans" cxnId="{C4C2C5D4-4879-4F12-AC76-23BED9812590}">
      <dgm:prSet/>
      <dgm:spPr/>
      <dgm:t>
        <a:bodyPr/>
        <a:lstStyle/>
        <a:p>
          <a:endParaRPr lang="ru-RU"/>
        </a:p>
      </dgm:t>
    </dgm:pt>
    <dgm:pt modelId="{E8765270-6DC9-4680-8FA1-33FAFA03546A}" type="sibTrans" cxnId="{C4C2C5D4-4879-4F12-AC76-23BED9812590}">
      <dgm:prSet/>
      <dgm:spPr/>
      <dgm:t>
        <a:bodyPr/>
        <a:lstStyle/>
        <a:p>
          <a:endParaRPr lang="ru-RU"/>
        </a:p>
      </dgm:t>
    </dgm:pt>
    <dgm:pt modelId="{AB317D08-ED89-4BA3-8459-61DDA5CF4FFF}">
      <dgm:prSet phldrT="[Текст]"/>
      <dgm:spPr/>
      <dgm:t>
        <a:bodyPr/>
        <a:lstStyle/>
        <a:p>
          <a:r>
            <a:rPr lang="uk-UA" dirty="0" smtClean="0"/>
            <a:t>За принципами програмування</a:t>
          </a:r>
          <a:endParaRPr lang="ru-RU" dirty="0"/>
        </a:p>
      </dgm:t>
    </dgm:pt>
    <dgm:pt modelId="{B9EA3C00-CC79-45CC-A803-0E33CDFF8296}" type="parTrans" cxnId="{0E590B4C-D4B3-49AC-9AEE-74D056CA6619}">
      <dgm:prSet/>
      <dgm:spPr/>
      <dgm:t>
        <a:bodyPr/>
        <a:lstStyle/>
        <a:p>
          <a:endParaRPr lang="ru-RU"/>
        </a:p>
      </dgm:t>
    </dgm:pt>
    <dgm:pt modelId="{B68F7652-3ABF-4C97-96D9-894E14B7D5C4}" type="sibTrans" cxnId="{0E590B4C-D4B3-49AC-9AEE-74D056CA6619}">
      <dgm:prSet/>
      <dgm:spPr/>
      <dgm:t>
        <a:bodyPr/>
        <a:lstStyle/>
        <a:p>
          <a:endParaRPr lang="ru-RU"/>
        </a:p>
      </dgm:t>
    </dgm:pt>
    <dgm:pt modelId="{32CFA8A8-47E1-4170-AA21-BD53FB75A44D}">
      <dgm:prSet phldrT="[Текст]"/>
      <dgm:spPr/>
      <dgm:t>
        <a:bodyPr/>
        <a:lstStyle/>
        <a:p>
          <a:r>
            <a:rPr lang="uk-UA" dirty="0" smtClean="0"/>
            <a:t>Надвисокого рівня</a:t>
          </a:r>
          <a:endParaRPr lang="ru-RU" dirty="0"/>
        </a:p>
      </dgm:t>
    </dgm:pt>
    <dgm:pt modelId="{2DEF172B-7623-4488-88C0-918269FDCC24}" type="parTrans" cxnId="{340ACD99-4F48-4A9F-AC2D-38DB675D92B7}">
      <dgm:prSet/>
      <dgm:spPr/>
      <dgm:t>
        <a:bodyPr/>
        <a:lstStyle/>
        <a:p>
          <a:endParaRPr lang="ru-RU"/>
        </a:p>
      </dgm:t>
    </dgm:pt>
    <dgm:pt modelId="{C60AE001-04FF-4DF3-BE9A-5589A2B3A5A9}" type="sibTrans" cxnId="{340ACD99-4F48-4A9F-AC2D-38DB675D92B7}">
      <dgm:prSet/>
      <dgm:spPr/>
      <dgm:t>
        <a:bodyPr/>
        <a:lstStyle/>
        <a:p>
          <a:endParaRPr lang="ru-RU"/>
        </a:p>
      </dgm:t>
    </dgm:pt>
    <dgm:pt modelId="{E27151A2-C692-4ADA-8A58-8FC39F7A73F7}">
      <dgm:prSet phldrT="[Текст]"/>
      <dgm:spPr/>
      <dgm:t>
        <a:bodyPr/>
        <a:lstStyle/>
        <a:p>
          <a:r>
            <a:rPr lang="uk-UA" dirty="0" smtClean="0"/>
            <a:t>Низького рівня</a:t>
          </a:r>
          <a:endParaRPr lang="ru-RU" dirty="0"/>
        </a:p>
      </dgm:t>
    </dgm:pt>
    <dgm:pt modelId="{6A6C8824-51D9-42AF-B5D5-EE23EC7D8249}" type="parTrans" cxnId="{500CDC55-2E65-4059-BA0E-ADF2D3F52F6B}">
      <dgm:prSet/>
      <dgm:spPr/>
      <dgm:t>
        <a:bodyPr/>
        <a:lstStyle/>
        <a:p>
          <a:endParaRPr lang="ru-RU"/>
        </a:p>
      </dgm:t>
    </dgm:pt>
    <dgm:pt modelId="{B6B53A1F-37D5-400F-8893-347FC5F7FE93}" type="sibTrans" cxnId="{500CDC55-2E65-4059-BA0E-ADF2D3F52F6B}">
      <dgm:prSet/>
      <dgm:spPr/>
      <dgm:t>
        <a:bodyPr/>
        <a:lstStyle/>
        <a:p>
          <a:endParaRPr lang="ru-RU"/>
        </a:p>
      </dgm:t>
    </dgm:pt>
    <dgm:pt modelId="{2F798EC6-0579-4DD8-8B35-1AD441187EB7}">
      <dgm:prSet phldrT="[Текст]"/>
      <dgm:spPr/>
      <dgm:t>
        <a:bodyPr/>
        <a:lstStyle/>
        <a:p>
          <a:r>
            <a:rPr lang="uk-UA" dirty="0" smtClean="0"/>
            <a:t>Високого рівня</a:t>
          </a:r>
          <a:endParaRPr lang="ru-RU" dirty="0"/>
        </a:p>
      </dgm:t>
    </dgm:pt>
    <dgm:pt modelId="{08B23034-7433-48D8-93B0-6E05AC26F845}" type="parTrans" cxnId="{49AC179F-4524-4AA4-8FB0-FC4BB62A59B7}">
      <dgm:prSet/>
      <dgm:spPr/>
      <dgm:t>
        <a:bodyPr/>
        <a:lstStyle/>
        <a:p>
          <a:endParaRPr lang="ru-RU"/>
        </a:p>
      </dgm:t>
    </dgm:pt>
    <dgm:pt modelId="{4A44B3DE-4163-4EF1-97F7-8BEAAACEA63D}" type="sibTrans" cxnId="{49AC179F-4524-4AA4-8FB0-FC4BB62A59B7}">
      <dgm:prSet/>
      <dgm:spPr/>
      <dgm:t>
        <a:bodyPr/>
        <a:lstStyle/>
        <a:p>
          <a:endParaRPr lang="ru-RU"/>
        </a:p>
      </dgm:t>
    </dgm:pt>
    <dgm:pt modelId="{CC2554A7-B455-4FFC-9C3F-331720903963}">
      <dgm:prSet phldrT="[Текст]"/>
      <dgm:spPr/>
      <dgm:t>
        <a:bodyPr/>
        <a:lstStyle/>
        <a:p>
          <a:r>
            <a:rPr lang="uk-UA" dirty="0" smtClean="0"/>
            <a:t>Процедурні</a:t>
          </a:r>
          <a:endParaRPr lang="ru-RU" dirty="0"/>
        </a:p>
      </dgm:t>
    </dgm:pt>
    <dgm:pt modelId="{BD70E77A-5AA8-4F2D-A490-ACD78A05DA93}" type="parTrans" cxnId="{AC2A3DB6-CD3C-413A-9E27-F76B6A353592}">
      <dgm:prSet/>
      <dgm:spPr/>
      <dgm:t>
        <a:bodyPr/>
        <a:lstStyle/>
        <a:p>
          <a:endParaRPr lang="ru-RU"/>
        </a:p>
      </dgm:t>
    </dgm:pt>
    <dgm:pt modelId="{3ACDCC7A-0677-4258-A268-1C2EFCB3FCC6}" type="sibTrans" cxnId="{AC2A3DB6-CD3C-413A-9E27-F76B6A353592}">
      <dgm:prSet/>
      <dgm:spPr/>
      <dgm:t>
        <a:bodyPr/>
        <a:lstStyle/>
        <a:p>
          <a:endParaRPr lang="ru-RU"/>
        </a:p>
      </dgm:t>
    </dgm:pt>
    <dgm:pt modelId="{6AF8EB54-DB94-4056-A807-52F0B349B19E}">
      <dgm:prSet phldrT="[Текст]"/>
      <dgm:spPr/>
      <dgm:t>
        <a:bodyPr/>
        <a:lstStyle/>
        <a:p>
          <a:r>
            <a:rPr lang="uk-UA" dirty="0" smtClean="0"/>
            <a:t>За орієнтацією на клас задач</a:t>
          </a:r>
          <a:endParaRPr lang="ru-RU" dirty="0"/>
        </a:p>
      </dgm:t>
    </dgm:pt>
    <dgm:pt modelId="{31B219F1-216E-4235-A3B5-F4CE371A8755}" type="parTrans" cxnId="{3F7787BA-AC8C-4588-A27B-66FBE8C6591C}">
      <dgm:prSet/>
      <dgm:spPr/>
      <dgm:t>
        <a:bodyPr/>
        <a:lstStyle/>
        <a:p>
          <a:endParaRPr lang="ru-RU"/>
        </a:p>
      </dgm:t>
    </dgm:pt>
    <dgm:pt modelId="{01A7AB28-BFA8-4A18-B335-575E9795D62C}" type="sibTrans" cxnId="{3F7787BA-AC8C-4588-A27B-66FBE8C6591C}">
      <dgm:prSet/>
      <dgm:spPr/>
      <dgm:t>
        <a:bodyPr/>
        <a:lstStyle/>
        <a:p>
          <a:endParaRPr lang="ru-RU"/>
        </a:p>
      </dgm:t>
    </dgm:pt>
    <dgm:pt modelId="{47DC8D8C-E99A-4F82-B471-71EDEEA1E63C}">
      <dgm:prSet phldrT="[Текст]"/>
      <dgm:spPr/>
      <dgm:t>
        <a:bodyPr/>
        <a:lstStyle/>
        <a:p>
          <a:r>
            <a:rPr lang="uk-UA" dirty="0" err="1" smtClean="0"/>
            <a:t>Непроцедурні</a:t>
          </a:r>
          <a:endParaRPr lang="ru-RU" dirty="0"/>
        </a:p>
      </dgm:t>
    </dgm:pt>
    <dgm:pt modelId="{EAFF76D6-51D8-4E9A-A75F-2B426BDAD125}" type="parTrans" cxnId="{22B82002-433D-4BF2-8503-315BF474E373}">
      <dgm:prSet/>
      <dgm:spPr/>
      <dgm:t>
        <a:bodyPr/>
        <a:lstStyle/>
        <a:p>
          <a:endParaRPr lang="ru-RU"/>
        </a:p>
      </dgm:t>
    </dgm:pt>
    <dgm:pt modelId="{B8C8E117-97C6-4F94-B048-3818029567F8}" type="sibTrans" cxnId="{22B82002-433D-4BF2-8503-315BF474E373}">
      <dgm:prSet/>
      <dgm:spPr/>
      <dgm:t>
        <a:bodyPr/>
        <a:lstStyle/>
        <a:p>
          <a:endParaRPr lang="ru-RU"/>
        </a:p>
      </dgm:t>
    </dgm:pt>
    <dgm:pt modelId="{CEE0DDFA-C39A-414C-9F82-D688120661C2}">
      <dgm:prSet phldrT="[Текст]"/>
      <dgm:spPr/>
      <dgm:t>
        <a:bodyPr/>
        <a:lstStyle/>
        <a:p>
          <a:r>
            <a:rPr lang="uk-UA" dirty="0" smtClean="0"/>
            <a:t>Об</a:t>
          </a:r>
          <a:r>
            <a:rPr lang="en-US" dirty="0" smtClean="0"/>
            <a:t>’</a:t>
          </a:r>
          <a:r>
            <a:rPr lang="uk-UA" dirty="0" err="1" smtClean="0"/>
            <a:t>єктно-орієнтовані</a:t>
          </a:r>
          <a:endParaRPr lang="ru-RU" dirty="0"/>
        </a:p>
      </dgm:t>
    </dgm:pt>
    <dgm:pt modelId="{8EC9240D-302A-44A5-8BB5-46E6CC459D1E}" type="parTrans" cxnId="{D626803D-EF10-4AB5-8A34-E4F10B73B54D}">
      <dgm:prSet/>
      <dgm:spPr/>
      <dgm:t>
        <a:bodyPr/>
        <a:lstStyle/>
        <a:p>
          <a:endParaRPr lang="ru-RU"/>
        </a:p>
      </dgm:t>
    </dgm:pt>
    <dgm:pt modelId="{F0288F82-D57C-4425-BF3C-DDC4CAC3DCD6}" type="sibTrans" cxnId="{D626803D-EF10-4AB5-8A34-E4F10B73B54D}">
      <dgm:prSet/>
      <dgm:spPr/>
      <dgm:t>
        <a:bodyPr/>
        <a:lstStyle/>
        <a:p>
          <a:endParaRPr lang="ru-RU"/>
        </a:p>
      </dgm:t>
    </dgm:pt>
    <dgm:pt modelId="{CA3DD6B0-1488-48B1-B57A-AE1254882B34}">
      <dgm:prSet phldrT="[Текст]"/>
      <dgm:spPr/>
      <dgm:t>
        <a:bodyPr/>
        <a:lstStyle/>
        <a:p>
          <a:r>
            <a:rPr lang="uk-UA" dirty="0" smtClean="0"/>
            <a:t>Спеціалізовані</a:t>
          </a:r>
          <a:endParaRPr lang="ru-RU" dirty="0"/>
        </a:p>
      </dgm:t>
    </dgm:pt>
    <dgm:pt modelId="{62D10E34-BAFD-4E7D-90FE-C1D26B3F1012}" type="parTrans" cxnId="{ECC6A208-7006-4235-92D1-66C5D8388A45}">
      <dgm:prSet/>
      <dgm:spPr/>
      <dgm:t>
        <a:bodyPr/>
        <a:lstStyle/>
        <a:p>
          <a:endParaRPr lang="ru-RU"/>
        </a:p>
      </dgm:t>
    </dgm:pt>
    <dgm:pt modelId="{358D9D65-21DD-48FE-A7B8-FD904CE1F139}" type="sibTrans" cxnId="{ECC6A208-7006-4235-92D1-66C5D8388A45}">
      <dgm:prSet/>
      <dgm:spPr/>
      <dgm:t>
        <a:bodyPr/>
        <a:lstStyle/>
        <a:p>
          <a:endParaRPr lang="ru-RU"/>
        </a:p>
      </dgm:t>
    </dgm:pt>
    <dgm:pt modelId="{3F8D32BC-CD18-4A5E-90ED-DCF9AADEAED0}">
      <dgm:prSet phldrT="[Текст]"/>
      <dgm:spPr/>
      <dgm:t>
        <a:bodyPr/>
        <a:lstStyle/>
        <a:p>
          <a:r>
            <a:rPr lang="uk-UA" dirty="0" smtClean="0"/>
            <a:t>Універсальні</a:t>
          </a:r>
          <a:endParaRPr lang="ru-RU" dirty="0"/>
        </a:p>
      </dgm:t>
    </dgm:pt>
    <dgm:pt modelId="{C36E2423-F697-48B4-B16E-75467FDD91EA}" type="parTrans" cxnId="{A0233908-6C67-4FC1-97D6-A120AA49EC88}">
      <dgm:prSet/>
      <dgm:spPr/>
      <dgm:t>
        <a:bodyPr/>
        <a:lstStyle/>
        <a:p>
          <a:endParaRPr lang="ru-RU"/>
        </a:p>
      </dgm:t>
    </dgm:pt>
    <dgm:pt modelId="{A620E3C2-BCCA-436C-9F6C-13A349AB3569}" type="sibTrans" cxnId="{A0233908-6C67-4FC1-97D6-A120AA49EC88}">
      <dgm:prSet/>
      <dgm:spPr/>
      <dgm:t>
        <a:bodyPr/>
        <a:lstStyle/>
        <a:p>
          <a:endParaRPr lang="ru-RU"/>
        </a:p>
      </dgm:t>
    </dgm:pt>
    <dgm:pt modelId="{7918BD55-661F-4070-B90E-6070DF6BA7C9}" type="pres">
      <dgm:prSet presAssocID="{98039DC3-5AC6-45CC-9B64-F37EC384A74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3603278-9272-4C37-83F1-EF9868F60CF7}" type="pres">
      <dgm:prSet presAssocID="{109D89F5-0921-4A06-AC04-C690AEA96DF1}" presName="vertOne" presStyleCnt="0"/>
      <dgm:spPr/>
    </dgm:pt>
    <dgm:pt modelId="{A4BE1229-3B6E-4758-B524-35F99A6F0F0C}" type="pres">
      <dgm:prSet presAssocID="{109D89F5-0921-4A06-AC04-C690AEA96DF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B13C1B-D453-44AD-BC95-380C6A062A88}" type="pres">
      <dgm:prSet presAssocID="{109D89F5-0921-4A06-AC04-C690AEA96DF1}" presName="parTransOne" presStyleCnt="0"/>
      <dgm:spPr/>
    </dgm:pt>
    <dgm:pt modelId="{D45E4CDB-6A0F-43E5-9E00-CF345DD67317}" type="pres">
      <dgm:prSet presAssocID="{109D89F5-0921-4A06-AC04-C690AEA96DF1}" presName="horzOne" presStyleCnt="0"/>
      <dgm:spPr/>
    </dgm:pt>
    <dgm:pt modelId="{810AA859-4D39-4352-9E60-7CC5E0F5EA5B}" type="pres">
      <dgm:prSet presAssocID="{8F5D4B00-9E18-44AC-935C-F73FEA8589B5}" presName="vertTwo" presStyleCnt="0"/>
      <dgm:spPr/>
    </dgm:pt>
    <dgm:pt modelId="{7E506F2A-E175-4B92-96BD-DC87FC5B8CCC}" type="pres">
      <dgm:prSet presAssocID="{8F5D4B00-9E18-44AC-935C-F73FEA8589B5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2A8643-CA34-49D0-9D61-E1DB65522328}" type="pres">
      <dgm:prSet presAssocID="{8F5D4B00-9E18-44AC-935C-F73FEA8589B5}" presName="parTransTwo" presStyleCnt="0"/>
      <dgm:spPr/>
    </dgm:pt>
    <dgm:pt modelId="{76E8B756-75C7-4B54-ACD3-BF50CDC3A5B5}" type="pres">
      <dgm:prSet presAssocID="{8F5D4B00-9E18-44AC-935C-F73FEA8589B5}" presName="horzTwo" presStyleCnt="0"/>
      <dgm:spPr/>
    </dgm:pt>
    <dgm:pt modelId="{4EF3DFD1-8570-4F01-B798-E04E275CCBB1}" type="pres">
      <dgm:prSet presAssocID="{E27151A2-C692-4ADA-8A58-8FC39F7A73F7}" presName="vertThree" presStyleCnt="0"/>
      <dgm:spPr/>
    </dgm:pt>
    <dgm:pt modelId="{05C0FC8E-DD2A-4F49-AA74-AD7E4B55DF71}" type="pres">
      <dgm:prSet presAssocID="{E27151A2-C692-4ADA-8A58-8FC39F7A73F7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48FAF3-A2C9-4A30-ACAF-EC4C445F1EED}" type="pres">
      <dgm:prSet presAssocID="{E27151A2-C692-4ADA-8A58-8FC39F7A73F7}" presName="parTransThree" presStyleCnt="0"/>
      <dgm:spPr/>
    </dgm:pt>
    <dgm:pt modelId="{D46877F3-9D09-4199-9CE0-86417911D7B1}" type="pres">
      <dgm:prSet presAssocID="{E27151A2-C692-4ADA-8A58-8FC39F7A73F7}" presName="horzThree" presStyleCnt="0"/>
      <dgm:spPr/>
    </dgm:pt>
    <dgm:pt modelId="{28CDFA3F-BFBA-429A-BD0D-A4E3CEFC13DB}" type="pres">
      <dgm:prSet presAssocID="{2F798EC6-0579-4DD8-8B35-1AD441187EB7}" presName="vertFour" presStyleCnt="0">
        <dgm:presLayoutVars>
          <dgm:chPref val="3"/>
        </dgm:presLayoutVars>
      </dgm:prSet>
      <dgm:spPr/>
    </dgm:pt>
    <dgm:pt modelId="{69BC9E96-B3F3-4705-A08E-78D3F2B3080A}" type="pres">
      <dgm:prSet presAssocID="{2F798EC6-0579-4DD8-8B35-1AD441187EB7}" presName="txFour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6167AB-7E2C-4C0C-90FE-A9F3982DCF65}" type="pres">
      <dgm:prSet presAssocID="{2F798EC6-0579-4DD8-8B35-1AD441187EB7}" presName="parTransFour" presStyleCnt="0"/>
      <dgm:spPr/>
    </dgm:pt>
    <dgm:pt modelId="{413BBCF5-E29E-4BE7-B981-778EFD6CBC1F}" type="pres">
      <dgm:prSet presAssocID="{2F798EC6-0579-4DD8-8B35-1AD441187EB7}" presName="horzFour" presStyleCnt="0"/>
      <dgm:spPr/>
    </dgm:pt>
    <dgm:pt modelId="{5AF8057A-E59D-4B78-8B83-CDA627591D5D}" type="pres">
      <dgm:prSet presAssocID="{32CFA8A8-47E1-4170-AA21-BD53FB75A44D}" presName="vertFour" presStyleCnt="0">
        <dgm:presLayoutVars>
          <dgm:chPref val="3"/>
        </dgm:presLayoutVars>
      </dgm:prSet>
      <dgm:spPr/>
    </dgm:pt>
    <dgm:pt modelId="{07A3F451-95C2-429E-A637-7201990D588C}" type="pres">
      <dgm:prSet presAssocID="{32CFA8A8-47E1-4170-AA21-BD53FB75A44D}" presName="txFour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15C823-09EE-403F-B04C-BA68D9AE3D46}" type="pres">
      <dgm:prSet presAssocID="{32CFA8A8-47E1-4170-AA21-BD53FB75A44D}" presName="horzFour" presStyleCnt="0"/>
      <dgm:spPr/>
    </dgm:pt>
    <dgm:pt modelId="{6885B39D-2580-494E-AD18-7F6F5F7A38D2}" type="pres">
      <dgm:prSet presAssocID="{E8765270-6DC9-4680-8FA1-33FAFA03546A}" presName="sibSpaceTwo" presStyleCnt="0"/>
      <dgm:spPr/>
    </dgm:pt>
    <dgm:pt modelId="{FFA10FE5-B37B-45DC-BEAF-AF0AB974826A}" type="pres">
      <dgm:prSet presAssocID="{AB317D08-ED89-4BA3-8459-61DDA5CF4FFF}" presName="vertTwo" presStyleCnt="0"/>
      <dgm:spPr/>
    </dgm:pt>
    <dgm:pt modelId="{5987105B-65CB-41CE-BC0C-E5EA2D7C9C94}" type="pres">
      <dgm:prSet presAssocID="{AB317D08-ED89-4BA3-8459-61DDA5CF4FFF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1CCF4A-FE91-48F8-A518-A2C7D7F665B8}" type="pres">
      <dgm:prSet presAssocID="{AB317D08-ED89-4BA3-8459-61DDA5CF4FFF}" presName="parTransTwo" presStyleCnt="0"/>
      <dgm:spPr/>
    </dgm:pt>
    <dgm:pt modelId="{3F4FE001-EE2C-47FF-9415-CE17B3C51202}" type="pres">
      <dgm:prSet presAssocID="{AB317D08-ED89-4BA3-8459-61DDA5CF4FFF}" presName="horzTwo" presStyleCnt="0"/>
      <dgm:spPr/>
    </dgm:pt>
    <dgm:pt modelId="{77B60DD5-0EF8-4F7E-9824-692225307A07}" type="pres">
      <dgm:prSet presAssocID="{CC2554A7-B455-4FFC-9C3F-331720903963}" presName="vertThree" presStyleCnt="0"/>
      <dgm:spPr/>
    </dgm:pt>
    <dgm:pt modelId="{ACDDAF04-8DAE-4617-BD22-F82BC7971B6E}" type="pres">
      <dgm:prSet presAssocID="{CC2554A7-B455-4FFC-9C3F-331720903963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B8744B-AB00-48DD-8260-FBF72E98594C}" type="pres">
      <dgm:prSet presAssocID="{CC2554A7-B455-4FFC-9C3F-331720903963}" presName="parTransThree" presStyleCnt="0"/>
      <dgm:spPr/>
    </dgm:pt>
    <dgm:pt modelId="{E4025B82-2727-45A1-A179-88F72405B436}" type="pres">
      <dgm:prSet presAssocID="{CC2554A7-B455-4FFC-9C3F-331720903963}" presName="horzThree" presStyleCnt="0"/>
      <dgm:spPr/>
    </dgm:pt>
    <dgm:pt modelId="{17AE27E7-621D-45A1-A0CF-06AA3F99D733}" type="pres">
      <dgm:prSet presAssocID="{47DC8D8C-E99A-4F82-B471-71EDEEA1E63C}" presName="vertFour" presStyleCnt="0">
        <dgm:presLayoutVars>
          <dgm:chPref val="3"/>
        </dgm:presLayoutVars>
      </dgm:prSet>
      <dgm:spPr/>
    </dgm:pt>
    <dgm:pt modelId="{9C6495F0-586F-48CE-BCDF-41215A4443C6}" type="pres">
      <dgm:prSet presAssocID="{47DC8D8C-E99A-4F82-B471-71EDEEA1E63C}" presName="txFour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57323C-0CD7-4696-AEC1-B716086B94FF}" type="pres">
      <dgm:prSet presAssocID="{47DC8D8C-E99A-4F82-B471-71EDEEA1E63C}" presName="parTransFour" presStyleCnt="0"/>
      <dgm:spPr/>
    </dgm:pt>
    <dgm:pt modelId="{589C8FE3-E34B-4F39-84CC-E509BC2D4FD6}" type="pres">
      <dgm:prSet presAssocID="{47DC8D8C-E99A-4F82-B471-71EDEEA1E63C}" presName="horzFour" presStyleCnt="0"/>
      <dgm:spPr/>
    </dgm:pt>
    <dgm:pt modelId="{B58E5D90-2AD1-44B4-960F-4CB9FA73819A}" type="pres">
      <dgm:prSet presAssocID="{CEE0DDFA-C39A-414C-9F82-D688120661C2}" presName="vertFour" presStyleCnt="0">
        <dgm:presLayoutVars>
          <dgm:chPref val="3"/>
        </dgm:presLayoutVars>
      </dgm:prSet>
      <dgm:spPr/>
    </dgm:pt>
    <dgm:pt modelId="{6EEF4E78-75E8-4EDB-9985-9DBD80C1D375}" type="pres">
      <dgm:prSet presAssocID="{CEE0DDFA-C39A-414C-9F82-D688120661C2}" presName="txFour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39FD9C3-A868-4350-883F-FBC437E56BC7}" type="pres">
      <dgm:prSet presAssocID="{CEE0DDFA-C39A-414C-9F82-D688120661C2}" presName="horzFour" presStyleCnt="0"/>
      <dgm:spPr/>
    </dgm:pt>
    <dgm:pt modelId="{65747D79-AA3E-452E-9FA9-54A18D203351}" type="pres">
      <dgm:prSet presAssocID="{B68F7652-3ABF-4C97-96D9-894E14B7D5C4}" presName="sibSpaceTwo" presStyleCnt="0"/>
      <dgm:spPr/>
    </dgm:pt>
    <dgm:pt modelId="{C8AB6F10-25A0-4E4C-8FD5-BF6B42DFA88F}" type="pres">
      <dgm:prSet presAssocID="{6AF8EB54-DB94-4056-A807-52F0B349B19E}" presName="vertTwo" presStyleCnt="0"/>
      <dgm:spPr/>
    </dgm:pt>
    <dgm:pt modelId="{41B56BC2-BCD7-4262-B08B-B7BCD2C2397C}" type="pres">
      <dgm:prSet presAssocID="{6AF8EB54-DB94-4056-A807-52F0B349B19E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5966BA-A37B-4968-86E6-777C8802A4CE}" type="pres">
      <dgm:prSet presAssocID="{6AF8EB54-DB94-4056-A807-52F0B349B19E}" presName="parTransTwo" presStyleCnt="0"/>
      <dgm:spPr/>
    </dgm:pt>
    <dgm:pt modelId="{5B0B41EE-8833-4B83-8B57-7AD9B4324C27}" type="pres">
      <dgm:prSet presAssocID="{6AF8EB54-DB94-4056-A807-52F0B349B19E}" presName="horzTwo" presStyleCnt="0"/>
      <dgm:spPr/>
    </dgm:pt>
    <dgm:pt modelId="{9D5C50A1-8438-4221-B2A1-9CF4CDC2078C}" type="pres">
      <dgm:prSet presAssocID="{3F8D32BC-CD18-4A5E-90ED-DCF9AADEAED0}" presName="vertThree" presStyleCnt="0"/>
      <dgm:spPr/>
    </dgm:pt>
    <dgm:pt modelId="{2AE0FB37-5EF7-4448-B952-9342002C3645}" type="pres">
      <dgm:prSet presAssocID="{3F8D32BC-CD18-4A5E-90ED-DCF9AADEAED0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A628CF-78A9-4F3E-8342-6F4707587CEF}" type="pres">
      <dgm:prSet presAssocID="{3F8D32BC-CD18-4A5E-90ED-DCF9AADEAED0}" presName="horzThree" presStyleCnt="0"/>
      <dgm:spPr/>
    </dgm:pt>
    <dgm:pt modelId="{14E7A3BC-D40C-45E2-A3C8-E4C9EA574664}" type="pres">
      <dgm:prSet presAssocID="{A620E3C2-BCCA-436C-9F6C-13A349AB3569}" presName="sibSpaceThree" presStyleCnt="0"/>
      <dgm:spPr/>
    </dgm:pt>
    <dgm:pt modelId="{B79FA3E9-57BA-4029-9C9E-69A2AA0F8FBE}" type="pres">
      <dgm:prSet presAssocID="{CA3DD6B0-1488-48B1-B57A-AE1254882B34}" presName="vertThree" presStyleCnt="0"/>
      <dgm:spPr/>
    </dgm:pt>
    <dgm:pt modelId="{8DF854F2-6B95-4903-B0D7-DBDD37E89931}" type="pres">
      <dgm:prSet presAssocID="{CA3DD6B0-1488-48B1-B57A-AE1254882B34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AA2A9C-02D1-4319-A972-B551FBF73A51}" type="pres">
      <dgm:prSet presAssocID="{CA3DD6B0-1488-48B1-B57A-AE1254882B34}" presName="horzThree" presStyleCnt="0"/>
      <dgm:spPr/>
    </dgm:pt>
  </dgm:ptLst>
  <dgm:cxnLst>
    <dgm:cxn modelId="{ECC6A208-7006-4235-92D1-66C5D8388A45}" srcId="{6AF8EB54-DB94-4056-A807-52F0B349B19E}" destId="{CA3DD6B0-1488-48B1-B57A-AE1254882B34}" srcOrd="1" destOrd="0" parTransId="{62D10E34-BAFD-4E7D-90FE-C1D26B3F1012}" sibTransId="{358D9D65-21DD-48FE-A7B8-FD904CE1F139}"/>
    <dgm:cxn modelId="{D520F9DD-FF92-4D56-B7EA-B68B6EDF3F55}" type="presOf" srcId="{32CFA8A8-47E1-4170-AA21-BD53FB75A44D}" destId="{07A3F451-95C2-429E-A637-7201990D588C}" srcOrd="0" destOrd="0" presId="urn:microsoft.com/office/officeart/2005/8/layout/hierarchy4"/>
    <dgm:cxn modelId="{9697DB09-4B6F-464A-9223-9419D72AC556}" type="presOf" srcId="{CA3DD6B0-1488-48B1-B57A-AE1254882B34}" destId="{8DF854F2-6B95-4903-B0D7-DBDD37E89931}" srcOrd="0" destOrd="0" presId="urn:microsoft.com/office/officeart/2005/8/layout/hierarchy4"/>
    <dgm:cxn modelId="{D626803D-EF10-4AB5-8A34-E4F10B73B54D}" srcId="{47DC8D8C-E99A-4F82-B471-71EDEEA1E63C}" destId="{CEE0DDFA-C39A-414C-9F82-D688120661C2}" srcOrd="0" destOrd="0" parTransId="{8EC9240D-302A-44A5-8BB5-46E6CC459D1E}" sibTransId="{F0288F82-D57C-4425-BF3C-DDC4CAC3DCD6}"/>
    <dgm:cxn modelId="{53917E58-7704-49B9-865B-90639D6797A4}" type="presOf" srcId="{E27151A2-C692-4ADA-8A58-8FC39F7A73F7}" destId="{05C0FC8E-DD2A-4F49-AA74-AD7E4B55DF71}" srcOrd="0" destOrd="0" presId="urn:microsoft.com/office/officeart/2005/8/layout/hierarchy4"/>
    <dgm:cxn modelId="{B246D992-5EFC-4430-85C2-6781FA640A34}" type="presOf" srcId="{98039DC3-5AC6-45CC-9B64-F37EC384A74E}" destId="{7918BD55-661F-4070-B90E-6070DF6BA7C9}" srcOrd="0" destOrd="0" presId="urn:microsoft.com/office/officeart/2005/8/layout/hierarchy4"/>
    <dgm:cxn modelId="{A0233908-6C67-4FC1-97D6-A120AA49EC88}" srcId="{6AF8EB54-DB94-4056-A807-52F0B349B19E}" destId="{3F8D32BC-CD18-4A5E-90ED-DCF9AADEAED0}" srcOrd="0" destOrd="0" parTransId="{C36E2423-F697-48B4-B16E-75467FDD91EA}" sibTransId="{A620E3C2-BCCA-436C-9F6C-13A349AB3569}"/>
    <dgm:cxn modelId="{AC2A3DB6-CD3C-413A-9E27-F76B6A353592}" srcId="{AB317D08-ED89-4BA3-8459-61DDA5CF4FFF}" destId="{CC2554A7-B455-4FFC-9C3F-331720903963}" srcOrd="0" destOrd="0" parTransId="{BD70E77A-5AA8-4F2D-A490-ACD78A05DA93}" sibTransId="{3ACDCC7A-0677-4258-A268-1C2EFCB3FCC6}"/>
    <dgm:cxn modelId="{3F7787BA-AC8C-4588-A27B-66FBE8C6591C}" srcId="{109D89F5-0921-4A06-AC04-C690AEA96DF1}" destId="{6AF8EB54-DB94-4056-A807-52F0B349B19E}" srcOrd="2" destOrd="0" parTransId="{31B219F1-216E-4235-A3B5-F4CE371A8755}" sibTransId="{01A7AB28-BFA8-4A18-B335-575E9795D62C}"/>
    <dgm:cxn modelId="{0721ABDB-F9A8-4573-841A-574F41264695}" type="presOf" srcId="{CC2554A7-B455-4FFC-9C3F-331720903963}" destId="{ACDDAF04-8DAE-4617-BD22-F82BC7971B6E}" srcOrd="0" destOrd="0" presId="urn:microsoft.com/office/officeart/2005/8/layout/hierarchy4"/>
    <dgm:cxn modelId="{22B82002-433D-4BF2-8503-315BF474E373}" srcId="{CC2554A7-B455-4FFC-9C3F-331720903963}" destId="{47DC8D8C-E99A-4F82-B471-71EDEEA1E63C}" srcOrd="0" destOrd="0" parTransId="{EAFF76D6-51D8-4E9A-A75F-2B426BDAD125}" sibTransId="{B8C8E117-97C6-4F94-B048-3818029567F8}"/>
    <dgm:cxn modelId="{15D65F27-EF28-4132-BCF5-7A999588AC32}" type="presOf" srcId="{8F5D4B00-9E18-44AC-935C-F73FEA8589B5}" destId="{7E506F2A-E175-4B92-96BD-DC87FC5B8CCC}" srcOrd="0" destOrd="0" presId="urn:microsoft.com/office/officeart/2005/8/layout/hierarchy4"/>
    <dgm:cxn modelId="{9532E2A7-EF01-493E-9A9A-E64954C67F74}" srcId="{98039DC3-5AC6-45CC-9B64-F37EC384A74E}" destId="{109D89F5-0921-4A06-AC04-C690AEA96DF1}" srcOrd="0" destOrd="0" parTransId="{4A381ABD-53D2-4ED0-B25A-F8B559B14930}" sibTransId="{2A6EE3A9-D883-4C28-B3ED-9A3FCAAFA60F}"/>
    <dgm:cxn modelId="{49AC179F-4524-4AA4-8FB0-FC4BB62A59B7}" srcId="{E27151A2-C692-4ADA-8A58-8FC39F7A73F7}" destId="{2F798EC6-0579-4DD8-8B35-1AD441187EB7}" srcOrd="0" destOrd="0" parTransId="{08B23034-7433-48D8-93B0-6E05AC26F845}" sibTransId="{4A44B3DE-4163-4EF1-97F7-8BEAAACEA63D}"/>
    <dgm:cxn modelId="{DFCDC866-ABCE-4704-8A6D-C8CD4410056D}" type="presOf" srcId="{CEE0DDFA-C39A-414C-9F82-D688120661C2}" destId="{6EEF4E78-75E8-4EDB-9985-9DBD80C1D375}" srcOrd="0" destOrd="0" presId="urn:microsoft.com/office/officeart/2005/8/layout/hierarchy4"/>
    <dgm:cxn modelId="{500CDC55-2E65-4059-BA0E-ADF2D3F52F6B}" srcId="{8F5D4B00-9E18-44AC-935C-F73FEA8589B5}" destId="{E27151A2-C692-4ADA-8A58-8FC39F7A73F7}" srcOrd="0" destOrd="0" parTransId="{6A6C8824-51D9-42AF-B5D5-EE23EC7D8249}" sibTransId="{B6B53A1F-37D5-400F-8893-347FC5F7FE93}"/>
    <dgm:cxn modelId="{340ACD99-4F48-4A9F-AC2D-38DB675D92B7}" srcId="{2F798EC6-0579-4DD8-8B35-1AD441187EB7}" destId="{32CFA8A8-47E1-4170-AA21-BD53FB75A44D}" srcOrd="0" destOrd="0" parTransId="{2DEF172B-7623-4488-88C0-918269FDCC24}" sibTransId="{C60AE001-04FF-4DF3-BE9A-5589A2B3A5A9}"/>
    <dgm:cxn modelId="{986C9204-B27A-4676-8EED-A68059F2A57F}" type="presOf" srcId="{2F798EC6-0579-4DD8-8B35-1AD441187EB7}" destId="{69BC9E96-B3F3-4705-A08E-78D3F2B3080A}" srcOrd="0" destOrd="0" presId="urn:microsoft.com/office/officeart/2005/8/layout/hierarchy4"/>
    <dgm:cxn modelId="{80D22D4F-6CBB-4829-AD74-63FAFE6074B1}" type="presOf" srcId="{47DC8D8C-E99A-4F82-B471-71EDEEA1E63C}" destId="{9C6495F0-586F-48CE-BCDF-41215A4443C6}" srcOrd="0" destOrd="0" presId="urn:microsoft.com/office/officeart/2005/8/layout/hierarchy4"/>
    <dgm:cxn modelId="{0E590B4C-D4B3-49AC-9AEE-74D056CA6619}" srcId="{109D89F5-0921-4A06-AC04-C690AEA96DF1}" destId="{AB317D08-ED89-4BA3-8459-61DDA5CF4FFF}" srcOrd="1" destOrd="0" parTransId="{B9EA3C00-CC79-45CC-A803-0E33CDFF8296}" sibTransId="{B68F7652-3ABF-4C97-96D9-894E14B7D5C4}"/>
    <dgm:cxn modelId="{C4C2C5D4-4879-4F12-AC76-23BED9812590}" srcId="{109D89F5-0921-4A06-AC04-C690AEA96DF1}" destId="{8F5D4B00-9E18-44AC-935C-F73FEA8589B5}" srcOrd="0" destOrd="0" parTransId="{78FC5DF8-F343-4274-87F9-0DE4F8E38821}" sibTransId="{E8765270-6DC9-4680-8FA1-33FAFA03546A}"/>
    <dgm:cxn modelId="{EC421328-4D83-4985-8250-80E09BF74F34}" type="presOf" srcId="{3F8D32BC-CD18-4A5E-90ED-DCF9AADEAED0}" destId="{2AE0FB37-5EF7-4448-B952-9342002C3645}" srcOrd="0" destOrd="0" presId="urn:microsoft.com/office/officeart/2005/8/layout/hierarchy4"/>
    <dgm:cxn modelId="{52C1EC8A-56D7-4D3A-BA3C-50C738DB71AE}" type="presOf" srcId="{6AF8EB54-DB94-4056-A807-52F0B349B19E}" destId="{41B56BC2-BCD7-4262-B08B-B7BCD2C2397C}" srcOrd="0" destOrd="0" presId="urn:microsoft.com/office/officeart/2005/8/layout/hierarchy4"/>
    <dgm:cxn modelId="{3A4B9534-C7DC-45FF-BEFB-69783E0FA3D8}" type="presOf" srcId="{109D89F5-0921-4A06-AC04-C690AEA96DF1}" destId="{A4BE1229-3B6E-4758-B524-35F99A6F0F0C}" srcOrd="0" destOrd="0" presId="urn:microsoft.com/office/officeart/2005/8/layout/hierarchy4"/>
    <dgm:cxn modelId="{D0192938-3367-4ECB-983F-1924CC6FC10B}" type="presOf" srcId="{AB317D08-ED89-4BA3-8459-61DDA5CF4FFF}" destId="{5987105B-65CB-41CE-BC0C-E5EA2D7C9C94}" srcOrd="0" destOrd="0" presId="urn:microsoft.com/office/officeart/2005/8/layout/hierarchy4"/>
    <dgm:cxn modelId="{C423829A-848F-4A5C-B478-1C58C207761F}" type="presParOf" srcId="{7918BD55-661F-4070-B90E-6070DF6BA7C9}" destId="{E3603278-9272-4C37-83F1-EF9868F60CF7}" srcOrd="0" destOrd="0" presId="urn:microsoft.com/office/officeart/2005/8/layout/hierarchy4"/>
    <dgm:cxn modelId="{C85B477D-65A9-4FA4-B14C-784793B431E0}" type="presParOf" srcId="{E3603278-9272-4C37-83F1-EF9868F60CF7}" destId="{A4BE1229-3B6E-4758-B524-35F99A6F0F0C}" srcOrd="0" destOrd="0" presId="urn:microsoft.com/office/officeart/2005/8/layout/hierarchy4"/>
    <dgm:cxn modelId="{8F5D3C03-45BD-45AE-8970-BEF886CFCF1E}" type="presParOf" srcId="{E3603278-9272-4C37-83F1-EF9868F60CF7}" destId="{17B13C1B-D453-44AD-BC95-380C6A062A88}" srcOrd="1" destOrd="0" presId="urn:microsoft.com/office/officeart/2005/8/layout/hierarchy4"/>
    <dgm:cxn modelId="{0D22F066-90DB-4652-85C4-02BA087CF373}" type="presParOf" srcId="{E3603278-9272-4C37-83F1-EF9868F60CF7}" destId="{D45E4CDB-6A0F-43E5-9E00-CF345DD67317}" srcOrd="2" destOrd="0" presId="urn:microsoft.com/office/officeart/2005/8/layout/hierarchy4"/>
    <dgm:cxn modelId="{05F177F6-7CAD-4BDC-BED5-3C512DA3B5DF}" type="presParOf" srcId="{D45E4CDB-6A0F-43E5-9E00-CF345DD67317}" destId="{810AA859-4D39-4352-9E60-7CC5E0F5EA5B}" srcOrd="0" destOrd="0" presId="urn:microsoft.com/office/officeart/2005/8/layout/hierarchy4"/>
    <dgm:cxn modelId="{1D2C75BE-129D-44F6-9225-0038EFBF744C}" type="presParOf" srcId="{810AA859-4D39-4352-9E60-7CC5E0F5EA5B}" destId="{7E506F2A-E175-4B92-96BD-DC87FC5B8CCC}" srcOrd="0" destOrd="0" presId="urn:microsoft.com/office/officeart/2005/8/layout/hierarchy4"/>
    <dgm:cxn modelId="{2860342B-6178-41FF-AFE0-19FCDE68E74D}" type="presParOf" srcId="{810AA859-4D39-4352-9E60-7CC5E0F5EA5B}" destId="{992A8643-CA34-49D0-9D61-E1DB65522328}" srcOrd="1" destOrd="0" presId="urn:microsoft.com/office/officeart/2005/8/layout/hierarchy4"/>
    <dgm:cxn modelId="{88970982-40F1-40B2-B058-18470358A6E4}" type="presParOf" srcId="{810AA859-4D39-4352-9E60-7CC5E0F5EA5B}" destId="{76E8B756-75C7-4B54-ACD3-BF50CDC3A5B5}" srcOrd="2" destOrd="0" presId="urn:microsoft.com/office/officeart/2005/8/layout/hierarchy4"/>
    <dgm:cxn modelId="{6865EA5E-2BC7-4B91-A28C-E21F0741D01E}" type="presParOf" srcId="{76E8B756-75C7-4B54-ACD3-BF50CDC3A5B5}" destId="{4EF3DFD1-8570-4F01-B798-E04E275CCBB1}" srcOrd="0" destOrd="0" presId="urn:microsoft.com/office/officeart/2005/8/layout/hierarchy4"/>
    <dgm:cxn modelId="{9584CA06-7B59-432E-8271-218D3C766CF8}" type="presParOf" srcId="{4EF3DFD1-8570-4F01-B798-E04E275CCBB1}" destId="{05C0FC8E-DD2A-4F49-AA74-AD7E4B55DF71}" srcOrd="0" destOrd="0" presId="urn:microsoft.com/office/officeart/2005/8/layout/hierarchy4"/>
    <dgm:cxn modelId="{4512AF81-8624-4AC0-BA51-4667723CC377}" type="presParOf" srcId="{4EF3DFD1-8570-4F01-B798-E04E275CCBB1}" destId="{0048FAF3-A2C9-4A30-ACAF-EC4C445F1EED}" srcOrd="1" destOrd="0" presId="urn:microsoft.com/office/officeart/2005/8/layout/hierarchy4"/>
    <dgm:cxn modelId="{74C959E4-300B-4570-80C5-93B12A08B683}" type="presParOf" srcId="{4EF3DFD1-8570-4F01-B798-E04E275CCBB1}" destId="{D46877F3-9D09-4199-9CE0-86417911D7B1}" srcOrd="2" destOrd="0" presId="urn:microsoft.com/office/officeart/2005/8/layout/hierarchy4"/>
    <dgm:cxn modelId="{716A24EE-934E-4CF5-A64E-20EFDF303E1F}" type="presParOf" srcId="{D46877F3-9D09-4199-9CE0-86417911D7B1}" destId="{28CDFA3F-BFBA-429A-BD0D-A4E3CEFC13DB}" srcOrd="0" destOrd="0" presId="urn:microsoft.com/office/officeart/2005/8/layout/hierarchy4"/>
    <dgm:cxn modelId="{3409F991-E690-4F4B-857B-7612F7BACBBA}" type="presParOf" srcId="{28CDFA3F-BFBA-429A-BD0D-A4E3CEFC13DB}" destId="{69BC9E96-B3F3-4705-A08E-78D3F2B3080A}" srcOrd="0" destOrd="0" presId="urn:microsoft.com/office/officeart/2005/8/layout/hierarchy4"/>
    <dgm:cxn modelId="{266C6FE9-F9E9-4DC5-A09C-FA3C712BEC1A}" type="presParOf" srcId="{28CDFA3F-BFBA-429A-BD0D-A4E3CEFC13DB}" destId="{B76167AB-7E2C-4C0C-90FE-A9F3982DCF65}" srcOrd="1" destOrd="0" presId="urn:microsoft.com/office/officeart/2005/8/layout/hierarchy4"/>
    <dgm:cxn modelId="{014DC80B-6B18-4184-8CE5-60AC956F79BA}" type="presParOf" srcId="{28CDFA3F-BFBA-429A-BD0D-A4E3CEFC13DB}" destId="{413BBCF5-E29E-4BE7-B981-778EFD6CBC1F}" srcOrd="2" destOrd="0" presId="urn:microsoft.com/office/officeart/2005/8/layout/hierarchy4"/>
    <dgm:cxn modelId="{F82301FB-1EBC-4F2B-A90E-20E08C3F6918}" type="presParOf" srcId="{413BBCF5-E29E-4BE7-B981-778EFD6CBC1F}" destId="{5AF8057A-E59D-4B78-8B83-CDA627591D5D}" srcOrd="0" destOrd="0" presId="urn:microsoft.com/office/officeart/2005/8/layout/hierarchy4"/>
    <dgm:cxn modelId="{152453D8-7762-4493-93E8-3F2453461456}" type="presParOf" srcId="{5AF8057A-E59D-4B78-8B83-CDA627591D5D}" destId="{07A3F451-95C2-429E-A637-7201990D588C}" srcOrd="0" destOrd="0" presId="urn:microsoft.com/office/officeart/2005/8/layout/hierarchy4"/>
    <dgm:cxn modelId="{721B8CB5-E1B6-45A0-BE2A-8D5CFDD0168B}" type="presParOf" srcId="{5AF8057A-E59D-4B78-8B83-CDA627591D5D}" destId="{1B15C823-09EE-403F-B04C-BA68D9AE3D46}" srcOrd="1" destOrd="0" presId="urn:microsoft.com/office/officeart/2005/8/layout/hierarchy4"/>
    <dgm:cxn modelId="{8E92A34E-E900-416D-B5E8-6635322F920B}" type="presParOf" srcId="{D45E4CDB-6A0F-43E5-9E00-CF345DD67317}" destId="{6885B39D-2580-494E-AD18-7F6F5F7A38D2}" srcOrd="1" destOrd="0" presId="urn:microsoft.com/office/officeart/2005/8/layout/hierarchy4"/>
    <dgm:cxn modelId="{1961B385-3BE8-45C2-AAC1-8B2B4DC4F504}" type="presParOf" srcId="{D45E4CDB-6A0F-43E5-9E00-CF345DD67317}" destId="{FFA10FE5-B37B-45DC-BEAF-AF0AB974826A}" srcOrd="2" destOrd="0" presId="urn:microsoft.com/office/officeart/2005/8/layout/hierarchy4"/>
    <dgm:cxn modelId="{CD62F387-0CAB-4EC5-8C92-C2B705945712}" type="presParOf" srcId="{FFA10FE5-B37B-45DC-BEAF-AF0AB974826A}" destId="{5987105B-65CB-41CE-BC0C-E5EA2D7C9C94}" srcOrd="0" destOrd="0" presId="urn:microsoft.com/office/officeart/2005/8/layout/hierarchy4"/>
    <dgm:cxn modelId="{F96A8B23-94C8-4A02-BE74-897EE945CC6C}" type="presParOf" srcId="{FFA10FE5-B37B-45DC-BEAF-AF0AB974826A}" destId="{FB1CCF4A-FE91-48F8-A518-A2C7D7F665B8}" srcOrd="1" destOrd="0" presId="urn:microsoft.com/office/officeart/2005/8/layout/hierarchy4"/>
    <dgm:cxn modelId="{22C2D989-5A72-4A9A-A1F2-6BF31DCE5D56}" type="presParOf" srcId="{FFA10FE5-B37B-45DC-BEAF-AF0AB974826A}" destId="{3F4FE001-EE2C-47FF-9415-CE17B3C51202}" srcOrd="2" destOrd="0" presId="urn:microsoft.com/office/officeart/2005/8/layout/hierarchy4"/>
    <dgm:cxn modelId="{DD3D04E4-DD9F-4CA2-9835-9CA20BD408D5}" type="presParOf" srcId="{3F4FE001-EE2C-47FF-9415-CE17B3C51202}" destId="{77B60DD5-0EF8-4F7E-9824-692225307A07}" srcOrd="0" destOrd="0" presId="urn:microsoft.com/office/officeart/2005/8/layout/hierarchy4"/>
    <dgm:cxn modelId="{B1F13735-F607-4065-871B-47AEFD272D70}" type="presParOf" srcId="{77B60DD5-0EF8-4F7E-9824-692225307A07}" destId="{ACDDAF04-8DAE-4617-BD22-F82BC7971B6E}" srcOrd="0" destOrd="0" presId="urn:microsoft.com/office/officeart/2005/8/layout/hierarchy4"/>
    <dgm:cxn modelId="{167D1F6E-9B72-4E64-AA88-79965177F1E6}" type="presParOf" srcId="{77B60DD5-0EF8-4F7E-9824-692225307A07}" destId="{EEB8744B-AB00-48DD-8260-FBF72E98594C}" srcOrd="1" destOrd="0" presId="urn:microsoft.com/office/officeart/2005/8/layout/hierarchy4"/>
    <dgm:cxn modelId="{A074A8A2-FEBC-4319-A06D-FAD6F3243820}" type="presParOf" srcId="{77B60DD5-0EF8-4F7E-9824-692225307A07}" destId="{E4025B82-2727-45A1-A179-88F72405B436}" srcOrd="2" destOrd="0" presId="urn:microsoft.com/office/officeart/2005/8/layout/hierarchy4"/>
    <dgm:cxn modelId="{1D5A850F-B06E-4550-8E58-3163AA025C50}" type="presParOf" srcId="{E4025B82-2727-45A1-A179-88F72405B436}" destId="{17AE27E7-621D-45A1-A0CF-06AA3F99D733}" srcOrd="0" destOrd="0" presId="urn:microsoft.com/office/officeart/2005/8/layout/hierarchy4"/>
    <dgm:cxn modelId="{BDB95EDA-7212-4169-AEE6-99A9C1E009BE}" type="presParOf" srcId="{17AE27E7-621D-45A1-A0CF-06AA3F99D733}" destId="{9C6495F0-586F-48CE-BCDF-41215A4443C6}" srcOrd="0" destOrd="0" presId="urn:microsoft.com/office/officeart/2005/8/layout/hierarchy4"/>
    <dgm:cxn modelId="{510A4002-E0AD-47E5-BAC5-85DC046250B5}" type="presParOf" srcId="{17AE27E7-621D-45A1-A0CF-06AA3F99D733}" destId="{AD57323C-0CD7-4696-AEC1-B716086B94FF}" srcOrd="1" destOrd="0" presId="urn:microsoft.com/office/officeart/2005/8/layout/hierarchy4"/>
    <dgm:cxn modelId="{62A82D34-2D74-44FB-B5DF-D13E7CEB0DB7}" type="presParOf" srcId="{17AE27E7-621D-45A1-A0CF-06AA3F99D733}" destId="{589C8FE3-E34B-4F39-84CC-E509BC2D4FD6}" srcOrd="2" destOrd="0" presId="urn:microsoft.com/office/officeart/2005/8/layout/hierarchy4"/>
    <dgm:cxn modelId="{F4F71C48-858E-4ECC-8844-B35DFA61CA44}" type="presParOf" srcId="{589C8FE3-E34B-4F39-84CC-E509BC2D4FD6}" destId="{B58E5D90-2AD1-44B4-960F-4CB9FA73819A}" srcOrd="0" destOrd="0" presId="urn:microsoft.com/office/officeart/2005/8/layout/hierarchy4"/>
    <dgm:cxn modelId="{F1464822-B02C-4430-863A-D00B1995E27B}" type="presParOf" srcId="{B58E5D90-2AD1-44B4-960F-4CB9FA73819A}" destId="{6EEF4E78-75E8-4EDB-9985-9DBD80C1D375}" srcOrd="0" destOrd="0" presId="urn:microsoft.com/office/officeart/2005/8/layout/hierarchy4"/>
    <dgm:cxn modelId="{A60D6A83-B238-42E5-BC40-580709414B13}" type="presParOf" srcId="{B58E5D90-2AD1-44B4-960F-4CB9FA73819A}" destId="{F39FD9C3-A868-4350-883F-FBC437E56BC7}" srcOrd="1" destOrd="0" presId="urn:microsoft.com/office/officeart/2005/8/layout/hierarchy4"/>
    <dgm:cxn modelId="{07049C20-88C4-46C9-A870-C8E789C52B46}" type="presParOf" srcId="{D45E4CDB-6A0F-43E5-9E00-CF345DD67317}" destId="{65747D79-AA3E-452E-9FA9-54A18D203351}" srcOrd="3" destOrd="0" presId="urn:microsoft.com/office/officeart/2005/8/layout/hierarchy4"/>
    <dgm:cxn modelId="{E3F8CD59-B8DC-4502-9CF8-D414E1137C0E}" type="presParOf" srcId="{D45E4CDB-6A0F-43E5-9E00-CF345DD67317}" destId="{C8AB6F10-25A0-4E4C-8FD5-BF6B42DFA88F}" srcOrd="4" destOrd="0" presId="urn:microsoft.com/office/officeart/2005/8/layout/hierarchy4"/>
    <dgm:cxn modelId="{CB7FF15C-C11A-49D9-A09E-3548EEC378CF}" type="presParOf" srcId="{C8AB6F10-25A0-4E4C-8FD5-BF6B42DFA88F}" destId="{41B56BC2-BCD7-4262-B08B-B7BCD2C2397C}" srcOrd="0" destOrd="0" presId="urn:microsoft.com/office/officeart/2005/8/layout/hierarchy4"/>
    <dgm:cxn modelId="{BE299523-DB45-4EEE-9A6D-C9F78D61E5F8}" type="presParOf" srcId="{C8AB6F10-25A0-4E4C-8FD5-BF6B42DFA88F}" destId="{E65966BA-A37B-4968-86E6-777C8802A4CE}" srcOrd="1" destOrd="0" presId="urn:microsoft.com/office/officeart/2005/8/layout/hierarchy4"/>
    <dgm:cxn modelId="{49E512A6-3376-40C6-A1C0-EAD59882362C}" type="presParOf" srcId="{C8AB6F10-25A0-4E4C-8FD5-BF6B42DFA88F}" destId="{5B0B41EE-8833-4B83-8B57-7AD9B4324C27}" srcOrd="2" destOrd="0" presId="urn:microsoft.com/office/officeart/2005/8/layout/hierarchy4"/>
    <dgm:cxn modelId="{D9B73C1C-1E42-4020-AB33-16E6E40EFA04}" type="presParOf" srcId="{5B0B41EE-8833-4B83-8B57-7AD9B4324C27}" destId="{9D5C50A1-8438-4221-B2A1-9CF4CDC2078C}" srcOrd="0" destOrd="0" presId="urn:microsoft.com/office/officeart/2005/8/layout/hierarchy4"/>
    <dgm:cxn modelId="{4DEE2308-A128-4DA2-A37B-20622DF90D40}" type="presParOf" srcId="{9D5C50A1-8438-4221-B2A1-9CF4CDC2078C}" destId="{2AE0FB37-5EF7-4448-B952-9342002C3645}" srcOrd="0" destOrd="0" presId="urn:microsoft.com/office/officeart/2005/8/layout/hierarchy4"/>
    <dgm:cxn modelId="{74F319E3-5A4C-416B-B69F-973491A16F3D}" type="presParOf" srcId="{9D5C50A1-8438-4221-B2A1-9CF4CDC2078C}" destId="{FAA628CF-78A9-4F3E-8342-6F4707587CEF}" srcOrd="1" destOrd="0" presId="urn:microsoft.com/office/officeart/2005/8/layout/hierarchy4"/>
    <dgm:cxn modelId="{32BABB79-4956-49F8-AD40-6B2626832A2E}" type="presParOf" srcId="{5B0B41EE-8833-4B83-8B57-7AD9B4324C27}" destId="{14E7A3BC-D40C-45E2-A3C8-E4C9EA574664}" srcOrd="1" destOrd="0" presId="urn:microsoft.com/office/officeart/2005/8/layout/hierarchy4"/>
    <dgm:cxn modelId="{398849C3-4504-438E-9E91-AF6F52032FD0}" type="presParOf" srcId="{5B0B41EE-8833-4B83-8B57-7AD9B4324C27}" destId="{B79FA3E9-57BA-4029-9C9E-69A2AA0F8FBE}" srcOrd="2" destOrd="0" presId="urn:microsoft.com/office/officeart/2005/8/layout/hierarchy4"/>
    <dgm:cxn modelId="{7B493CED-0270-4111-AA0E-40EEDFF7B97E}" type="presParOf" srcId="{B79FA3E9-57BA-4029-9C9E-69A2AA0F8FBE}" destId="{8DF854F2-6B95-4903-B0D7-DBDD37E89931}" srcOrd="0" destOrd="0" presId="urn:microsoft.com/office/officeart/2005/8/layout/hierarchy4"/>
    <dgm:cxn modelId="{76A05228-5F45-48B0-B99B-8CB4F045A594}" type="presParOf" srcId="{B79FA3E9-57BA-4029-9C9E-69A2AA0F8FBE}" destId="{98AA2A9C-02D1-4319-A972-B551FBF73A5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467037-FBD1-496C-9C3E-38F5FF7BE266}">
      <dsp:nvSpPr>
        <dsp:cNvPr id="0" name=""/>
        <dsp:cNvSpPr/>
      </dsp:nvSpPr>
      <dsp:spPr>
        <a:xfrm rot="5400000">
          <a:off x="-89460" y="91277"/>
          <a:ext cx="596404" cy="4174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1</a:t>
          </a:r>
          <a:endParaRPr lang="ru-RU" sz="1100" kern="1200" dirty="0"/>
        </a:p>
      </dsp:txBody>
      <dsp:txXfrm rot="5400000">
        <a:off x="-89460" y="91277"/>
        <a:ext cx="596404" cy="417482"/>
      </dsp:txXfrm>
    </dsp:sp>
    <dsp:sp modelId="{A45EC173-D421-40DB-B6C2-459ACFED8087}">
      <dsp:nvSpPr>
        <dsp:cNvPr id="0" name=""/>
        <dsp:cNvSpPr/>
      </dsp:nvSpPr>
      <dsp:spPr>
        <a:xfrm rot="5400000">
          <a:off x="4011354" y="-3592054"/>
          <a:ext cx="387662" cy="75754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 Формулювання задачі в термінах деякої галузі знань, встановлення вхідних даних та шуканих результатів – постановка задачі</a:t>
          </a:r>
          <a:endParaRPr lang="ru-RU" sz="1100" kern="1200" dirty="0"/>
        </a:p>
      </dsp:txBody>
      <dsp:txXfrm rot="5400000">
        <a:off x="4011354" y="-3592054"/>
        <a:ext cx="387662" cy="7575405"/>
      </dsp:txXfrm>
    </dsp:sp>
    <dsp:sp modelId="{B50A5D30-1584-4244-89B8-9B8E21D6C4FB}">
      <dsp:nvSpPr>
        <dsp:cNvPr id="0" name=""/>
        <dsp:cNvSpPr/>
      </dsp:nvSpPr>
      <dsp:spPr>
        <a:xfrm rot="5400000">
          <a:off x="-89460" y="612482"/>
          <a:ext cx="596404" cy="4174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2</a:t>
          </a:r>
          <a:endParaRPr lang="ru-RU" sz="1100" kern="1200" dirty="0"/>
        </a:p>
      </dsp:txBody>
      <dsp:txXfrm rot="5400000">
        <a:off x="-89460" y="612482"/>
        <a:ext cx="596404" cy="417482"/>
      </dsp:txXfrm>
    </dsp:sp>
    <dsp:sp modelId="{0613D8A1-AAC7-449B-A0F5-CC314F5EA680}">
      <dsp:nvSpPr>
        <dsp:cNvPr id="0" name=""/>
        <dsp:cNvSpPr/>
      </dsp:nvSpPr>
      <dsp:spPr>
        <a:xfrm rot="5400000">
          <a:off x="4011354" y="-3070849"/>
          <a:ext cx="387662" cy="75754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  Формалізація задачі, побудова інформаційної  (зокрема математичної) моделі</a:t>
          </a:r>
          <a:endParaRPr lang="ru-RU" sz="1100" kern="1200" dirty="0"/>
        </a:p>
      </dsp:txBody>
      <dsp:txXfrm rot="5400000">
        <a:off x="4011354" y="-3070849"/>
        <a:ext cx="387662" cy="7575405"/>
      </dsp:txXfrm>
    </dsp:sp>
    <dsp:sp modelId="{21111078-6F52-4B4D-BBAD-497BF85C1417}">
      <dsp:nvSpPr>
        <dsp:cNvPr id="0" name=""/>
        <dsp:cNvSpPr/>
      </dsp:nvSpPr>
      <dsp:spPr>
        <a:xfrm rot="5400000">
          <a:off x="-89460" y="1133687"/>
          <a:ext cx="596404" cy="4174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3</a:t>
          </a:r>
          <a:endParaRPr lang="ru-RU" sz="1100" kern="1200" dirty="0"/>
        </a:p>
      </dsp:txBody>
      <dsp:txXfrm rot="5400000">
        <a:off x="-89460" y="1133687"/>
        <a:ext cx="596404" cy="417482"/>
      </dsp:txXfrm>
    </dsp:sp>
    <dsp:sp modelId="{92C34969-EC85-4E18-B394-9FA05D7EE984}">
      <dsp:nvSpPr>
        <dsp:cNvPr id="0" name=""/>
        <dsp:cNvSpPr/>
      </dsp:nvSpPr>
      <dsp:spPr>
        <a:xfrm rot="5400000">
          <a:off x="4011354" y="-2549644"/>
          <a:ext cx="387662" cy="75754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 Вибір методу розв'язування формалізованої задачі</a:t>
          </a:r>
          <a:endParaRPr lang="ru-RU" sz="1100" kern="1200" dirty="0"/>
        </a:p>
      </dsp:txBody>
      <dsp:txXfrm rot="5400000">
        <a:off x="4011354" y="-2549644"/>
        <a:ext cx="387662" cy="7575405"/>
      </dsp:txXfrm>
    </dsp:sp>
    <dsp:sp modelId="{908BB573-F193-48FF-A018-76FB83001370}">
      <dsp:nvSpPr>
        <dsp:cNvPr id="0" name=""/>
        <dsp:cNvSpPr/>
      </dsp:nvSpPr>
      <dsp:spPr>
        <a:xfrm rot="5400000">
          <a:off x="-89460" y="1654892"/>
          <a:ext cx="596404" cy="4174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4</a:t>
          </a:r>
          <a:endParaRPr lang="ru-RU" sz="1100" kern="1200" dirty="0"/>
        </a:p>
      </dsp:txBody>
      <dsp:txXfrm rot="5400000">
        <a:off x="-89460" y="1654892"/>
        <a:ext cx="596404" cy="417482"/>
      </dsp:txXfrm>
    </dsp:sp>
    <dsp:sp modelId="{48B9012E-E6AB-43D9-BCB8-94C7FDFB7D8F}">
      <dsp:nvSpPr>
        <dsp:cNvPr id="0" name=""/>
        <dsp:cNvSpPr/>
      </dsp:nvSpPr>
      <dsp:spPr>
        <a:xfrm rot="5400000">
          <a:off x="4011354" y="-2028439"/>
          <a:ext cx="387662" cy="75754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 Розробка алгоритму розв'язування задачі</a:t>
          </a:r>
          <a:endParaRPr lang="ru-RU" sz="1100" kern="1200" dirty="0"/>
        </a:p>
      </dsp:txBody>
      <dsp:txXfrm rot="5400000">
        <a:off x="4011354" y="-2028439"/>
        <a:ext cx="387662" cy="7575405"/>
      </dsp:txXfrm>
    </dsp:sp>
    <dsp:sp modelId="{F8BE0636-B766-4D95-BEDA-5A7CE6DD6A35}">
      <dsp:nvSpPr>
        <dsp:cNvPr id="0" name=""/>
        <dsp:cNvSpPr/>
      </dsp:nvSpPr>
      <dsp:spPr>
        <a:xfrm rot="5400000">
          <a:off x="-89460" y="2176097"/>
          <a:ext cx="596404" cy="4174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5</a:t>
          </a:r>
          <a:endParaRPr lang="ru-RU" sz="1100" kern="1200" dirty="0"/>
        </a:p>
      </dsp:txBody>
      <dsp:txXfrm rot="5400000">
        <a:off x="-89460" y="2176097"/>
        <a:ext cx="596404" cy="417482"/>
      </dsp:txXfrm>
    </dsp:sp>
    <dsp:sp modelId="{AFBEF133-73DF-4D0D-B254-16C756D56510}">
      <dsp:nvSpPr>
        <dsp:cNvPr id="0" name=""/>
        <dsp:cNvSpPr/>
      </dsp:nvSpPr>
      <dsp:spPr>
        <a:xfrm rot="5400000">
          <a:off x="4011354" y="-1507234"/>
          <a:ext cx="387662" cy="75754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 Добір відповідного програмного забезпечення або складання програми мовою програмування</a:t>
          </a:r>
          <a:endParaRPr lang="ru-RU" sz="1100" kern="1200" dirty="0"/>
        </a:p>
      </dsp:txBody>
      <dsp:txXfrm rot="5400000">
        <a:off x="4011354" y="-1507234"/>
        <a:ext cx="387662" cy="7575405"/>
      </dsp:txXfrm>
    </dsp:sp>
    <dsp:sp modelId="{388146D3-9509-43F9-B679-364008E5A85E}">
      <dsp:nvSpPr>
        <dsp:cNvPr id="0" name=""/>
        <dsp:cNvSpPr/>
      </dsp:nvSpPr>
      <dsp:spPr>
        <a:xfrm rot="5400000">
          <a:off x="-89460" y="2697301"/>
          <a:ext cx="596404" cy="4174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6</a:t>
          </a:r>
          <a:endParaRPr lang="ru-RU" sz="1100" kern="1200" dirty="0"/>
        </a:p>
      </dsp:txBody>
      <dsp:txXfrm rot="5400000">
        <a:off x="-89460" y="2697301"/>
        <a:ext cx="596404" cy="417482"/>
      </dsp:txXfrm>
    </dsp:sp>
    <dsp:sp modelId="{0EAE535C-9826-47CB-84BF-3AA4BE542B5A}">
      <dsp:nvSpPr>
        <dsp:cNvPr id="0" name=""/>
        <dsp:cNvSpPr/>
      </dsp:nvSpPr>
      <dsp:spPr>
        <a:xfrm rot="5400000">
          <a:off x="4011354" y="-986029"/>
          <a:ext cx="387662" cy="75754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 Створення  комп'ютерної моделі</a:t>
          </a:r>
          <a:endParaRPr lang="ru-RU" sz="1100" kern="1200" dirty="0"/>
        </a:p>
      </dsp:txBody>
      <dsp:txXfrm rot="5400000">
        <a:off x="4011354" y="-986029"/>
        <a:ext cx="387662" cy="7575405"/>
      </dsp:txXfrm>
    </dsp:sp>
    <dsp:sp modelId="{8A8E16C7-0C67-4685-919A-ED40378C86B8}">
      <dsp:nvSpPr>
        <dsp:cNvPr id="0" name=""/>
        <dsp:cNvSpPr/>
      </dsp:nvSpPr>
      <dsp:spPr>
        <a:xfrm rot="5400000">
          <a:off x="-89460" y="3218506"/>
          <a:ext cx="596404" cy="4174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7</a:t>
          </a:r>
          <a:endParaRPr lang="ru-RU" sz="1100" kern="1200" dirty="0"/>
        </a:p>
      </dsp:txBody>
      <dsp:txXfrm rot="5400000">
        <a:off x="-89460" y="3218506"/>
        <a:ext cx="596404" cy="417482"/>
      </dsp:txXfrm>
    </dsp:sp>
    <dsp:sp modelId="{DCD48905-E752-4894-9168-2C138278CC0E}">
      <dsp:nvSpPr>
        <dsp:cNvPr id="0" name=""/>
        <dsp:cNvSpPr/>
      </dsp:nvSpPr>
      <dsp:spPr>
        <a:xfrm rot="5400000">
          <a:off x="4011354" y="-464824"/>
          <a:ext cx="387662" cy="75754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 Застосування комп'ютерної моделі до дослідження моделі задачі, проведення комп'ютерного експерименту</a:t>
          </a:r>
          <a:endParaRPr lang="ru-RU" sz="1100" kern="1200" dirty="0"/>
        </a:p>
      </dsp:txBody>
      <dsp:txXfrm rot="5400000">
        <a:off x="4011354" y="-464824"/>
        <a:ext cx="387662" cy="7575405"/>
      </dsp:txXfrm>
    </dsp:sp>
    <dsp:sp modelId="{44121B62-4597-4FA3-B0BC-E92896245605}">
      <dsp:nvSpPr>
        <dsp:cNvPr id="0" name=""/>
        <dsp:cNvSpPr/>
      </dsp:nvSpPr>
      <dsp:spPr>
        <a:xfrm rot="5400000">
          <a:off x="-89460" y="3739711"/>
          <a:ext cx="596404" cy="4174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/>
            <a:t>8</a:t>
          </a:r>
          <a:endParaRPr lang="ru-RU" sz="1100" kern="1200" dirty="0"/>
        </a:p>
      </dsp:txBody>
      <dsp:txXfrm rot="5400000">
        <a:off x="-89460" y="3739711"/>
        <a:ext cx="596404" cy="417482"/>
      </dsp:txXfrm>
    </dsp:sp>
    <dsp:sp modelId="{41BAA690-C718-43DF-9CC0-9679042E56BE}">
      <dsp:nvSpPr>
        <dsp:cNvPr id="0" name=""/>
        <dsp:cNvSpPr/>
      </dsp:nvSpPr>
      <dsp:spPr>
        <a:xfrm rot="5400000">
          <a:off x="4011354" y="56379"/>
          <a:ext cx="387662" cy="75754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kern="1200" dirty="0" smtClean="0"/>
            <a:t> Аналіз одержаних результатів  (прийняття рішення) та з'ясування адекватності моделі досліджуваного об'єкта чи явища</a:t>
          </a:r>
          <a:endParaRPr lang="ru-RU" sz="1100" kern="1200" dirty="0"/>
        </a:p>
      </dsp:txBody>
      <dsp:txXfrm rot="5400000">
        <a:off x="4011354" y="56379"/>
        <a:ext cx="387662" cy="757540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39330F-91E8-456E-AE87-7A2C44158F07}">
      <dsp:nvSpPr>
        <dsp:cNvPr id="0" name=""/>
        <dsp:cNvSpPr/>
      </dsp:nvSpPr>
      <dsp:spPr>
        <a:xfrm>
          <a:off x="599" y="0"/>
          <a:ext cx="2579700" cy="1584175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1.</a:t>
          </a:r>
          <a:endParaRPr lang="ru-RU" sz="2900" kern="1200" dirty="0"/>
        </a:p>
      </dsp:txBody>
      <dsp:txXfrm rot="16200000">
        <a:off x="-390942" y="391542"/>
        <a:ext cx="1299024" cy="515940"/>
      </dsp:txXfrm>
    </dsp:sp>
    <dsp:sp modelId="{0B2E2514-D12B-4A02-9844-4AE44AD75C8C}">
      <dsp:nvSpPr>
        <dsp:cNvPr id="0" name=""/>
        <dsp:cNvSpPr/>
      </dsp:nvSpPr>
      <dsp:spPr>
        <a:xfrm>
          <a:off x="516539" y="0"/>
          <a:ext cx="1921876" cy="1584175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Етап постановки задачі</a:t>
          </a:r>
          <a:endParaRPr lang="ru-RU" sz="2400" kern="1200" dirty="0"/>
        </a:p>
      </dsp:txBody>
      <dsp:txXfrm>
        <a:off x="516539" y="0"/>
        <a:ext cx="1921876" cy="1584175"/>
      </dsp:txXfrm>
    </dsp:sp>
    <dsp:sp modelId="{0F38B4A6-B743-48A0-8C36-1C411486561A}">
      <dsp:nvSpPr>
        <dsp:cNvPr id="0" name=""/>
        <dsp:cNvSpPr/>
      </dsp:nvSpPr>
      <dsp:spPr>
        <a:xfrm>
          <a:off x="2670589" y="0"/>
          <a:ext cx="2579700" cy="1584175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2.</a:t>
          </a:r>
          <a:endParaRPr lang="ru-RU" sz="2900" kern="1200" dirty="0"/>
        </a:p>
      </dsp:txBody>
      <dsp:txXfrm rot="16200000">
        <a:off x="2279047" y="391542"/>
        <a:ext cx="1299024" cy="515940"/>
      </dsp:txXfrm>
    </dsp:sp>
    <dsp:sp modelId="{12B118C1-55FB-4B1E-9EAA-D9776DE8E12B}">
      <dsp:nvSpPr>
        <dsp:cNvPr id="0" name=""/>
        <dsp:cNvSpPr/>
      </dsp:nvSpPr>
      <dsp:spPr>
        <a:xfrm rot="5400000">
          <a:off x="2567024" y="1165264"/>
          <a:ext cx="232927" cy="38695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202076A-A006-44BB-BD5D-C15DAE1E39DE}">
      <dsp:nvSpPr>
        <dsp:cNvPr id="0" name=""/>
        <dsp:cNvSpPr/>
      </dsp:nvSpPr>
      <dsp:spPr>
        <a:xfrm>
          <a:off x="3186529" y="0"/>
          <a:ext cx="1921876" cy="1584175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Етап побудови інформаційної моделі</a:t>
          </a:r>
          <a:endParaRPr lang="ru-RU" sz="2400" kern="1200" dirty="0"/>
        </a:p>
      </dsp:txBody>
      <dsp:txXfrm>
        <a:off x="3186529" y="0"/>
        <a:ext cx="1921876" cy="1584175"/>
      </dsp:txXfrm>
    </dsp:sp>
    <dsp:sp modelId="{C03DCCB9-C29C-4E46-9A33-1F848D391638}">
      <dsp:nvSpPr>
        <dsp:cNvPr id="0" name=""/>
        <dsp:cNvSpPr/>
      </dsp:nvSpPr>
      <dsp:spPr>
        <a:xfrm>
          <a:off x="5340579" y="0"/>
          <a:ext cx="2579700" cy="1584175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3.</a:t>
          </a:r>
          <a:endParaRPr lang="ru-RU" sz="2900" kern="1200" dirty="0"/>
        </a:p>
      </dsp:txBody>
      <dsp:txXfrm rot="16200000">
        <a:off x="4949037" y="391542"/>
        <a:ext cx="1299024" cy="515940"/>
      </dsp:txXfrm>
    </dsp:sp>
    <dsp:sp modelId="{94A13974-74B8-43B2-8E2A-8AB4D0320A0E}">
      <dsp:nvSpPr>
        <dsp:cNvPr id="0" name=""/>
        <dsp:cNvSpPr/>
      </dsp:nvSpPr>
      <dsp:spPr>
        <a:xfrm rot="5400000">
          <a:off x="5237014" y="1165264"/>
          <a:ext cx="232927" cy="38695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9686D19-9448-42F7-9D80-6CCA23CAA02F}">
      <dsp:nvSpPr>
        <dsp:cNvPr id="0" name=""/>
        <dsp:cNvSpPr/>
      </dsp:nvSpPr>
      <dsp:spPr>
        <a:xfrm>
          <a:off x="5856519" y="0"/>
          <a:ext cx="1921876" cy="1584175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Етап розробки алгоритму</a:t>
          </a:r>
          <a:endParaRPr lang="ru-RU" sz="2400" kern="1200" dirty="0"/>
        </a:p>
      </dsp:txBody>
      <dsp:txXfrm>
        <a:off x="5856519" y="0"/>
        <a:ext cx="1921876" cy="158417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9D4F8E-C71D-4F96-A9CF-BC21E32806FB}">
      <dsp:nvSpPr>
        <dsp:cNvPr id="0" name=""/>
        <dsp:cNvSpPr/>
      </dsp:nvSpPr>
      <dsp:spPr>
        <a:xfrm>
          <a:off x="0" y="68604"/>
          <a:ext cx="7920880" cy="12647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1. Зробити припущення, на яких буде базуватися математична модель, та виділити суттєві ознаки об'єкта, який досліджується.</a:t>
          </a:r>
          <a:endParaRPr lang="ru-RU" sz="2300" kern="1200" dirty="0"/>
        </a:p>
      </dsp:txBody>
      <dsp:txXfrm>
        <a:off x="0" y="68604"/>
        <a:ext cx="7920880" cy="1264770"/>
      </dsp:txXfrm>
    </dsp:sp>
    <dsp:sp modelId="{6EFF25E6-B7C3-4CE6-8BF1-609F7E849904}">
      <dsp:nvSpPr>
        <dsp:cNvPr id="0" name=""/>
        <dsp:cNvSpPr/>
      </dsp:nvSpPr>
      <dsp:spPr>
        <a:xfrm>
          <a:off x="0" y="1399614"/>
          <a:ext cx="7920880" cy="12647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2. Визначити вхідні дані та шукані результати, а також одиниці їх вимірювання та форму подання</a:t>
          </a:r>
          <a:endParaRPr lang="ru-RU" sz="2300" kern="1200" dirty="0"/>
        </a:p>
      </dsp:txBody>
      <dsp:txXfrm>
        <a:off x="0" y="1399614"/>
        <a:ext cx="7920880" cy="1264770"/>
      </dsp:txXfrm>
    </dsp:sp>
    <dsp:sp modelId="{16E48337-5BB7-40ED-B852-0C9DCE830BC0}">
      <dsp:nvSpPr>
        <dsp:cNvPr id="0" name=""/>
        <dsp:cNvSpPr/>
      </dsp:nvSpPr>
      <dsp:spPr>
        <a:xfrm>
          <a:off x="0" y="2730625"/>
          <a:ext cx="7920880" cy="12647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3. Записати математичні співвідношення (формули, рівняння, нерівності тощо), які зв'язують шукані результати з вхідними даними.</a:t>
          </a:r>
          <a:endParaRPr lang="ru-RU" sz="2300" kern="1200" dirty="0"/>
        </a:p>
      </dsp:txBody>
      <dsp:txXfrm>
        <a:off x="0" y="2730625"/>
        <a:ext cx="7920880" cy="126477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BE1229-3B6E-4758-B524-35F99A6F0F0C}">
      <dsp:nvSpPr>
        <dsp:cNvPr id="0" name=""/>
        <dsp:cNvSpPr/>
      </dsp:nvSpPr>
      <dsp:spPr>
        <a:xfrm>
          <a:off x="4126" y="1120"/>
          <a:ext cx="8704714" cy="741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Класифікація мов програмування</a:t>
          </a:r>
          <a:endParaRPr lang="ru-RU" sz="3200" kern="1200" dirty="0"/>
        </a:p>
      </dsp:txBody>
      <dsp:txXfrm>
        <a:off x="4126" y="1120"/>
        <a:ext cx="8704714" cy="741164"/>
      </dsp:txXfrm>
    </dsp:sp>
    <dsp:sp modelId="{7E506F2A-E175-4B92-96BD-DC87FC5B8CCC}">
      <dsp:nvSpPr>
        <dsp:cNvPr id="0" name=""/>
        <dsp:cNvSpPr/>
      </dsp:nvSpPr>
      <dsp:spPr>
        <a:xfrm>
          <a:off x="4126" y="831269"/>
          <a:ext cx="2067628" cy="741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За ступенем  залежності від апаратних засобів</a:t>
          </a:r>
          <a:endParaRPr lang="ru-RU" sz="1400" kern="1200" dirty="0"/>
        </a:p>
      </dsp:txBody>
      <dsp:txXfrm>
        <a:off x="4126" y="831269"/>
        <a:ext cx="2067628" cy="741164"/>
      </dsp:txXfrm>
    </dsp:sp>
    <dsp:sp modelId="{05C0FC8E-DD2A-4F49-AA74-AD7E4B55DF71}">
      <dsp:nvSpPr>
        <dsp:cNvPr id="0" name=""/>
        <dsp:cNvSpPr/>
      </dsp:nvSpPr>
      <dsp:spPr>
        <a:xfrm>
          <a:off x="4126" y="1661417"/>
          <a:ext cx="2067628" cy="741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Низького рівня</a:t>
          </a:r>
          <a:endParaRPr lang="ru-RU" sz="1400" kern="1200" dirty="0"/>
        </a:p>
      </dsp:txBody>
      <dsp:txXfrm>
        <a:off x="4126" y="1661417"/>
        <a:ext cx="2067628" cy="741164"/>
      </dsp:txXfrm>
    </dsp:sp>
    <dsp:sp modelId="{69BC9E96-B3F3-4705-A08E-78D3F2B3080A}">
      <dsp:nvSpPr>
        <dsp:cNvPr id="0" name=""/>
        <dsp:cNvSpPr/>
      </dsp:nvSpPr>
      <dsp:spPr>
        <a:xfrm>
          <a:off x="4126" y="2491566"/>
          <a:ext cx="2067628" cy="741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Високого рівня</a:t>
          </a:r>
          <a:endParaRPr lang="ru-RU" sz="1400" kern="1200" dirty="0"/>
        </a:p>
      </dsp:txBody>
      <dsp:txXfrm>
        <a:off x="4126" y="2491566"/>
        <a:ext cx="2067628" cy="741164"/>
      </dsp:txXfrm>
    </dsp:sp>
    <dsp:sp modelId="{07A3F451-95C2-429E-A637-7201990D588C}">
      <dsp:nvSpPr>
        <dsp:cNvPr id="0" name=""/>
        <dsp:cNvSpPr/>
      </dsp:nvSpPr>
      <dsp:spPr>
        <a:xfrm>
          <a:off x="4126" y="3321715"/>
          <a:ext cx="2067628" cy="741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Надвисокого рівня</a:t>
          </a:r>
          <a:endParaRPr lang="ru-RU" sz="1400" kern="1200" dirty="0"/>
        </a:p>
      </dsp:txBody>
      <dsp:txXfrm>
        <a:off x="4126" y="3321715"/>
        <a:ext cx="2067628" cy="741164"/>
      </dsp:txXfrm>
    </dsp:sp>
    <dsp:sp modelId="{5987105B-65CB-41CE-BC0C-E5EA2D7C9C94}">
      <dsp:nvSpPr>
        <dsp:cNvPr id="0" name=""/>
        <dsp:cNvSpPr/>
      </dsp:nvSpPr>
      <dsp:spPr>
        <a:xfrm>
          <a:off x="2245435" y="831269"/>
          <a:ext cx="2067628" cy="741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За принципами програмування</a:t>
          </a:r>
          <a:endParaRPr lang="ru-RU" sz="1400" kern="1200" dirty="0"/>
        </a:p>
      </dsp:txBody>
      <dsp:txXfrm>
        <a:off x="2245435" y="831269"/>
        <a:ext cx="2067628" cy="741164"/>
      </dsp:txXfrm>
    </dsp:sp>
    <dsp:sp modelId="{ACDDAF04-8DAE-4617-BD22-F82BC7971B6E}">
      <dsp:nvSpPr>
        <dsp:cNvPr id="0" name=""/>
        <dsp:cNvSpPr/>
      </dsp:nvSpPr>
      <dsp:spPr>
        <a:xfrm>
          <a:off x="2245435" y="1661417"/>
          <a:ext cx="2067628" cy="741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Процедурні</a:t>
          </a:r>
          <a:endParaRPr lang="ru-RU" sz="1400" kern="1200" dirty="0"/>
        </a:p>
      </dsp:txBody>
      <dsp:txXfrm>
        <a:off x="2245435" y="1661417"/>
        <a:ext cx="2067628" cy="741164"/>
      </dsp:txXfrm>
    </dsp:sp>
    <dsp:sp modelId="{9C6495F0-586F-48CE-BCDF-41215A4443C6}">
      <dsp:nvSpPr>
        <dsp:cNvPr id="0" name=""/>
        <dsp:cNvSpPr/>
      </dsp:nvSpPr>
      <dsp:spPr>
        <a:xfrm>
          <a:off x="2245435" y="2491566"/>
          <a:ext cx="2067628" cy="741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err="1" smtClean="0"/>
            <a:t>Непроцедурні</a:t>
          </a:r>
          <a:endParaRPr lang="ru-RU" sz="1400" kern="1200" dirty="0"/>
        </a:p>
      </dsp:txBody>
      <dsp:txXfrm>
        <a:off x="2245435" y="2491566"/>
        <a:ext cx="2067628" cy="741164"/>
      </dsp:txXfrm>
    </dsp:sp>
    <dsp:sp modelId="{6EEF4E78-75E8-4EDB-9985-9DBD80C1D375}">
      <dsp:nvSpPr>
        <dsp:cNvPr id="0" name=""/>
        <dsp:cNvSpPr/>
      </dsp:nvSpPr>
      <dsp:spPr>
        <a:xfrm>
          <a:off x="2245435" y="3321715"/>
          <a:ext cx="2067628" cy="741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Об</a:t>
          </a:r>
          <a:r>
            <a:rPr lang="en-US" sz="1400" kern="1200" dirty="0" smtClean="0"/>
            <a:t>’</a:t>
          </a:r>
          <a:r>
            <a:rPr lang="uk-UA" sz="1400" kern="1200" dirty="0" err="1" smtClean="0"/>
            <a:t>єктно-орієнтовані</a:t>
          </a:r>
          <a:endParaRPr lang="ru-RU" sz="1400" kern="1200" dirty="0"/>
        </a:p>
      </dsp:txBody>
      <dsp:txXfrm>
        <a:off x="2245435" y="3321715"/>
        <a:ext cx="2067628" cy="741164"/>
      </dsp:txXfrm>
    </dsp:sp>
    <dsp:sp modelId="{41B56BC2-BCD7-4262-B08B-B7BCD2C2397C}">
      <dsp:nvSpPr>
        <dsp:cNvPr id="0" name=""/>
        <dsp:cNvSpPr/>
      </dsp:nvSpPr>
      <dsp:spPr>
        <a:xfrm>
          <a:off x="4486744" y="831269"/>
          <a:ext cx="4222096" cy="741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За орієнтацією на клас задач</a:t>
          </a:r>
          <a:endParaRPr lang="ru-RU" sz="1400" kern="1200" dirty="0"/>
        </a:p>
      </dsp:txBody>
      <dsp:txXfrm>
        <a:off x="4486744" y="831269"/>
        <a:ext cx="4222096" cy="741164"/>
      </dsp:txXfrm>
    </dsp:sp>
    <dsp:sp modelId="{2AE0FB37-5EF7-4448-B952-9342002C3645}">
      <dsp:nvSpPr>
        <dsp:cNvPr id="0" name=""/>
        <dsp:cNvSpPr/>
      </dsp:nvSpPr>
      <dsp:spPr>
        <a:xfrm>
          <a:off x="4486744" y="1661417"/>
          <a:ext cx="2067628" cy="741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Універсальні</a:t>
          </a:r>
          <a:endParaRPr lang="ru-RU" sz="1400" kern="1200" dirty="0"/>
        </a:p>
      </dsp:txBody>
      <dsp:txXfrm>
        <a:off x="4486744" y="1661417"/>
        <a:ext cx="2067628" cy="741164"/>
      </dsp:txXfrm>
    </dsp:sp>
    <dsp:sp modelId="{8DF854F2-6B95-4903-B0D7-DBDD37E89931}">
      <dsp:nvSpPr>
        <dsp:cNvPr id="0" name=""/>
        <dsp:cNvSpPr/>
      </dsp:nvSpPr>
      <dsp:spPr>
        <a:xfrm>
          <a:off x="6641213" y="1661417"/>
          <a:ext cx="2067628" cy="7411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Спеціалізовані</a:t>
          </a:r>
          <a:endParaRPr lang="ru-RU" sz="1400" kern="1200" dirty="0"/>
        </a:p>
      </dsp:txBody>
      <dsp:txXfrm>
        <a:off x="6641213" y="1661417"/>
        <a:ext cx="2067628" cy="741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8A62E-9C2D-40B0-A6CD-0F57A7CB1AAA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CA3791-028F-4FF2-B765-26049DF77C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CA4C-D210-48C5-868C-28F61F276B92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8B17-FEE7-4BF6-AFDD-51F5948BD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CA4C-D210-48C5-868C-28F61F276B92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8B17-FEE7-4BF6-AFDD-51F5948BD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CA4C-D210-48C5-868C-28F61F276B92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8B17-FEE7-4BF6-AFDD-51F5948BD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CA4C-D210-48C5-868C-28F61F276B92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8B17-FEE7-4BF6-AFDD-51F5948BD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CA4C-D210-48C5-868C-28F61F276B92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8B17-FEE7-4BF6-AFDD-51F5948BD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CA4C-D210-48C5-868C-28F61F276B92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8B17-FEE7-4BF6-AFDD-51F5948BD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CA4C-D210-48C5-868C-28F61F276B92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8B17-FEE7-4BF6-AFDD-51F5948BD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CA4C-D210-48C5-868C-28F61F276B92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8B17-FEE7-4BF6-AFDD-51F5948BD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CA4C-D210-48C5-868C-28F61F276B92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8B17-FEE7-4BF6-AFDD-51F5948BD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CA4C-D210-48C5-868C-28F61F276B92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8B17-FEE7-4BF6-AFDD-51F5948BD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CA4C-D210-48C5-868C-28F61F276B92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E8B17-FEE7-4BF6-AFDD-51F5948BD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ACA4C-D210-48C5-868C-28F61F276B92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E8B17-FEE7-4BF6-AFDD-51F5948BD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0" y="2214554"/>
            <a:ext cx="9164782" cy="2402913"/>
          </a:xfrm>
          <a:custGeom>
            <a:avLst/>
            <a:gdLst>
              <a:gd name="connsiteX0" fmla="*/ 0 w 9164782"/>
              <a:gd name="connsiteY0" fmla="*/ 644236 h 1714500"/>
              <a:gd name="connsiteX1" fmla="*/ 3917373 w 9164782"/>
              <a:gd name="connsiteY1" fmla="*/ 644236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4782" h="1714500">
                <a:moveTo>
                  <a:pt x="0" y="644236"/>
                </a:moveTo>
                <a:lnTo>
                  <a:pt x="3917373" y="644236"/>
                </a:lnTo>
                <a:lnTo>
                  <a:pt x="4384964" y="0"/>
                </a:lnTo>
                <a:lnTo>
                  <a:pt x="7377546" y="0"/>
                </a:lnTo>
                <a:lnTo>
                  <a:pt x="7876309" y="280554"/>
                </a:lnTo>
                <a:lnTo>
                  <a:pt x="9154391" y="280554"/>
                </a:lnTo>
                <a:lnTo>
                  <a:pt x="9164782" y="1163782"/>
                </a:lnTo>
                <a:lnTo>
                  <a:pt x="7024255" y="1132609"/>
                </a:lnTo>
                <a:lnTo>
                  <a:pt x="6463146" y="1714500"/>
                </a:lnTo>
                <a:lnTo>
                  <a:pt x="0" y="1714500"/>
                </a:lnTo>
                <a:cubicBezTo>
                  <a:pt x="3464" y="1354282"/>
                  <a:pt x="6927" y="994063"/>
                  <a:pt x="0" y="644236"/>
                </a:cubicBezTo>
                <a:close/>
              </a:path>
            </a:pathLst>
          </a:custGeom>
          <a:gradFill>
            <a:gsLst>
              <a:gs pos="38000">
                <a:srgbClr val="FFFFFF"/>
              </a:gs>
              <a:gs pos="100000">
                <a:srgbClr val="7F7F7F"/>
              </a:gs>
              <a:gs pos="0">
                <a:srgbClr val="7F7F7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71934" y="2500307"/>
            <a:ext cx="3571900" cy="1072710"/>
          </a:xfrm>
        </p:spPr>
        <p:txBody>
          <a:bodyPr>
            <a:noAutofit/>
          </a:bodyPr>
          <a:lstStyle/>
          <a:p>
            <a:r>
              <a:rPr lang="uk-UA" sz="2000" dirty="0" smtClean="0"/>
              <a:t>Розділ 1. Комп'ютерне моделювання. Основи алгоритмізації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002" y="3714752"/>
            <a:ext cx="6400800" cy="685808"/>
          </a:xfrm>
        </p:spPr>
        <p:txBody>
          <a:bodyPr>
            <a:normAutofit/>
          </a:bodyPr>
          <a:lstStyle/>
          <a:p>
            <a:r>
              <a:rPr lang="uk-UA" b="1" cap="all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Інформатика 11 клас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-23740" y="2000240"/>
            <a:ext cx="9175898" cy="1214446"/>
          </a:xfrm>
          <a:custGeom>
            <a:avLst/>
            <a:gdLst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871870 h 1041991"/>
              <a:gd name="connsiteX12" fmla="*/ 0 w 9175898"/>
              <a:gd name="connsiteY12" fmla="*/ 1041991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75898" h="1041991">
                <a:moveTo>
                  <a:pt x="0" y="1041991"/>
                </a:moveTo>
                <a:lnTo>
                  <a:pt x="3902149" y="1041991"/>
                </a:lnTo>
                <a:lnTo>
                  <a:pt x="4401879" y="372140"/>
                </a:lnTo>
                <a:lnTo>
                  <a:pt x="7368363" y="372140"/>
                </a:lnTo>
                <a:lnTo>
                  <a:pt x="7899991" y="669852"/>
                </a:lnTo>
                <a:lnTo>
                  <a:pt x="9165265" y="680484"/>
                </a:lnTo>
                <a:lnTo>
                  <a:pt x="9175898" y="308345"/>
                </a:lnTo>
                <a:lnTo>
                  <a:pt x="8027581" y="308345"/>
                </a:lnTo>
                <a:lnTo>
                  <a:pt x="7453423" y="42531"/>
                </a:lnTo>
                <a:lnTo>
                  <a:pt x="4391246" y="0"/>
                </a:lnTo>
                <a:lnTo>
                  <a:pt x="3732028" y="861238"/>
                </a:lnTo>
                <a:lnTo>
                  <a:pt x="0" y="871870"/>
                </a:lnTo>
                <a:lnTo>
                  <a:pt x="0" y="1041991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5400000" scaled="0"/>
            <a:tileRect/>
          </a:gradFill>
          <a:ln w="3175">
            <a:noFill/>
          </a:ln>
          <a:effectLst>
            <a:outerShdw blurRad="50800" dist="635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-13107" y="3714752"/>
            <a:ext cx="9207795" cy="1137356"/>
          </a:xfrm>
          <a:custGeom>
            <a:avLst/>
            <a:gdLst>
              <a:gd name="connsiteX0" fmla="*/ 0 w 9207795"/>
              <a:gd name="connsiteY0" fmla="*/ 595423 h 839972"/>
              <a:gd name="connsiteX1" fmla="*/ 6485860 w 9207795"/>
              <a:gd name="connsiteY1" fmla="*/ 606056 h 839972"/>
              <a:gd name="connsiteX2" fmla="*/ 7049386 w 9207795"/>
              <a:gd name="connsiteY2" fmla="*/ 0 h 839972"/>
              <a:gd name="connsiteX3" fmla="*/ 9207795 w 9207795"/>
              <a:gd name="connsiteY3" fmla="*/ 42530 h 839972"/>
              <a:gd name="connsiteX4" fmla="*/ 9175898 w 9207795"/>
              <a:gd name="connsiteY4" fmla="*/ 244549 h 839972"/>
              <a:gd name="connsiteX5" fmla="*/ 7145079 w 9207795"/>
              <a:gd name="connsiteY5" fmla="*/ 233916 h 839972"/>
              <a:gd name="connsiteX6" fmla="*/ 6507125 w 9207795"/>
              <a:gd name="connsiteY6" fmla="*/ 839972 h 839972"/>
              <a:gd name="connsiteX7" fmla="*/ 10632 w 9207795"/>
              <a:gd name="connsiteY7" fmla="*/ 797442 h 839972"/>
              <a:gd name="connsiteX8" fmla="*/ 0 w 9207795"/>
              <a:gd name="connsiteY8" fmla="*/ 595423 h 83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7795" h="839972">
                <a:moveTo>
                  <a:pt x="0" y="595423"/>
                </a:moveTo>
                <a:lnTo>
                  <a:pt x="6485860" y="606056"/>
                </a:lnTo>
                <a:lnTo>
                  <a:pt x="7049386" y="0"/>
                </a:lnTo>
                <a:lnTo>
                  <a:pt x="9207795" y="42530"/>
                </a:lnTo>
                <a:lnTo>
                  <a:pt x="9175898" y="244549"/>
                </a:lnTo>
                <a:lnTo>
                  <a:pt x="7145079" y="233916"/>
                </a:lnTo>
                <a:lnTo>
                  <a:pt x="6507125" y="839972"/>
                </a:lnTo>
                <a:lnTo>
                  <a:pt x="10632" y="797442"/>
                </a:lnTo>
                <a:lnTo>
                  <a:pt x="0" y="595423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50800" dir="16800000" algn="ctr" rotWithShape="0">
              <a:schemeClr val="tx1"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0" y="77090"/>
            <a:ext cx="9164782" cy="1142985"/>
          </a:xfrm>
          <a:custGeom>
            <a:avLst/>
            <a:gdLst>
              <a:gd name="connsiteX0" fmla="*/ 0 w 9164782"/>
              <a:gd name="connsiteY0" fmla="*/ 644236 h 1714500"/>
              <a:gd name="connsiteX1" fmla="*/ 3917373 w 9164782"/>
              <a:gd name="connsiteY1" fmla="*/ 644236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644236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280555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5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66202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4782" h="1714500">
                <a:moveTo>
                  <a:pt x="0" y="322725"/>
                </a:moveTo>
                <a:lnTo>
                  <a:pt x="3703027" y="322725"/>
                </a:lnTo>
                <a:lnTo>
                  <a:pt x="4384964" y="0"/>
                </a:lnTo>
                <a:lnTo>
                  <a:pt x="7377546" y="0"/>
                </a:lnTo>
                <a:lnTo>
                  <a:pt x="8019153" y="66202"/>
                </a:lnTo>
                <a:lnTo>
                  <a:pt x="9154391" y="66202"/>
                </a:lnTo>
                <a:cubicBezTo>
                  <a:pt x="9157855" y="432062"/>
                  <a:pt x="9161318" y="797922"/>
                  <a:pt x="9164782" y="1163782"/>
                </a:cubicBezTo>
                <a:lnTo>
                  <a:pt x="7024255" y="1132609"/>
                </a:lnTo>
                <a:lnTo>
                  <a:pt x="6463146" y="1714500"/>
                </a:lnTo>
                <a:lnTo>
                  <a:pt x="0" y="1714500"/>
                </a:lnTo>
                <a:cubicBezTo>
                  <a:pt x="3464" y="1354282"/>
                  <a:pt x="6927" y="672552"/>
                  <a:pt x="0" y="322725"/>
                </a:cubicBezTo>
                <a:close/>
              </a:path>
            </a:pathLst>
          </a:custGeom>
          <a:gradFill>
            <a:gsLst>
              <a:gs pos="38000">
                <a:srgbClr val="FFFFFF"/>
              </a:gs>
              <a:gs pos="100000">
                <a:srgbClr val="7F7F7F"/>
              </a:gs>
              <a:gs pos="0">
                <a:srgbClr val="7F7F7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91380"/>
            <a:ext cx="6286544" cy="85725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000" b="1" cap="all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У чому полягає технологія комп'ютерного моделювання</a:t>
            </a:r>
            <a:endParaRPr lang="ru-RU" sz="2000" b="1" cap="all" dirty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00594"/>
          </a:xfrm>
          <a:prstGeom prst="roundRect">
            <a:avLst>
              <a:gd name="adj" fmla="val 4729"/>
            </a:avLst>
          </a:prstGeom>
          <a:solidFill>
            <a:schemeClr val="bg1">
              <a:alpha val="72000"/>
            </a:schemeClr>
          </a:solidFill>
          <a:ln w="889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355600">
              <a:buNone/>
            </a:pPr>
            <a:r>
              <a:rPr lang="uk-UA" sz="2400" dirty="0" smtClean="0"/>
              <a:t>У випадку створення комп'ютерної моделі шляхом складання програми необхідно здійснити налагодження та тестування програми.</a:t>
            </a:r>
          </a:p>
          <a:p>
            <a:pPr marL="0" indent="355600">
              <a:buNone/>
            </a:pPr>
            <a:r>
              <a:rPr lang="uk-UA" sz="2400" dirty="0" smtClean="0"/>
              <a:t>Під налагодженням програми розуміють процес випробування програми і виправлення при цьому помилок. Виявити </a:t>
            </a: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синтаксичні помилки</a:t>
            </a:r>
            <a:r>
              <a:rPr lang="uk-UA" sz="2400" dirty="0" smtClean="0"/>
              <a:t>, пов'язані з порушенням правил запису програми мовою програмування, та </a:t>
            </a: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</a:rPr>
              <a:t>семантичні помилки</a:t>
            </a:r>
            <a:r>
              <a:rPr lang="uk-UA" sz="2400" dirty="0" smtClean="0"/>
              <a:t>, пов'язані з неправильним змістом дій та використанням недопустимих значень величин, допомагає система програмування, що використовується.</a:t>
            </a:r>
          </a:p>
          <a:p>
            <a:pPr marL="0" indent="355600">
              <a:buNone/>
            </a:pPr>
            <a:endParaRPr lang="ru-RU" sz="1800" dirty="0" smtClean="0"/>
          </a:p>
          <a:p>
            <a:pPr marL="0" indent="355600">
              <a:buNone/>
            </a:pPr>
            <a:endParaRPr lang="uk-UA" sz="1800" dirty="0" smtClean="0"/>
          </a:p>
          <a:p>
            <a:pPr marL="0" indent="355600">
              <a:buNone/>
            </a:pPr>
            <a:endParaRPr lang="uk-UA" sz="1800" dirty="0" smtClean="0"/>
          </a:p>
        </p:txBody>
      </p:sp>
      <p:sp>
        <p:nvSpPr>
          <p:cNvPr id="8" name="Полилиния 7"/>
          <p:cNvSpPr/>
          <p:nvPr/>
        </p:nvSpPr>
        <p:spPr>
          <a:xfrm>
            <a:off x="-31898" y="5628"/>
            <a:ext cx="9175898" cy="357166"/>
          </a:xfrm>
          <a:custGeom>
            <a:avLst/>
            <a:gdLst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871870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444344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75898" h="1041991">
                <a:moveTo>
                  <a:pt x="0" y="1041991"/>
                </a:moveTo>
                <a:lnTo>
                  <a:pt x="3902149" y="1041991"/>
                </a:lnTo>
                <a:lnTo>
                  <a:pt x="4401879" y="372140"/>
                </a:lnTo>
                <a:lnTo>
                  <a:pt x="7368363" y="372140"/>
                </a:lnTo>
                <a:lnTo>
                  <a:pt x="7899991" y="669852"/>
                </a:lnTo>
                <a:lnTo>
                  <a:pt x="9165265" y="680484"/>
                </a:lnTo>
                <a:lnTo>
                  <a:pt x="9175898" y="308345"/>
                </a:lnTo>
                <a:lnTo>
                  <a:pt x="8027581" y="308345"/>
                </a:lnTo>
                <a:lnTo>
                  <a:pt x="7453423" y="42531"/>
                </a:lnTo>
                <a:lnTo>
                  <a:pt x="4391246" y="0"/>
                </a:lnTo>
                <a:lnTo>
                  <a:pt x="3732028" y="444344"/>
                </a:lnTo>
                <a:lnTo>
                  <a:pt x="0" y="454975"/>
                </a:lnTo>
                <a:lnTo>
                  <a:pt x="0" y="1041991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5400000" scaled="0"/>
            <a:tileRect/>
          </a:gradFill>
          <a:ln w="3175">
            <a:noFill/>
          </a:ln>
          <a:effectLst>
            <a:outerShdw blurRad="50800" dist="635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9" name="Полилиния 8"/>
          <p:cNvSpPr/>
          <p:nvPr/>
        </p:nvSpPr>
        <p:spPr>
          <a:xfrm>
            <a:off x="0" y="791446"/>
            <a:ext cx="9207795" cy="494414"/>
          </a:xfrm>
          <a:custGeom>
            <a:avLst/>
            <a:gdLst>
              <a:gd name="connsiteX0" fmla="*/ 0 w 9207795"/>
              <a:gd name="connsiteY0" fmla="*/ 595423 h 839972"/>
              <a:gd name="connsiteX1" fmla="*/ 6485860 w 9207795"/>
              <a:gd name="connsiteY1" fmla="*/ 606056 h 839972"/>
              <a:gd name="connsiteX2" fmla="*/ 7049386 w 9207795"/>
              <a:gd name="connsiteY2" fmla="*/ 0 h 839972"/>
              <a:gd name="connsiteX3" fmla="*/ 9207795 w 9207795"/>
              <a:gd name="connsiteY3" fmla="*/ 42530 h 839972"/>
              <a:gd name="connsiteX4" fmla="*/ 9175898 w 9207795"/>
              <a:gd name="connsiteY4" fmla="*/ 244549 h 839972"/>
              <a:gd name="connsiteX5" fmla="*/ 7145079 w 9207795"/>
              <a:gd name="connsiteY5" fmla="*/ 233916 h 839972"/>
              <a:gd name="connsiteX6" fmla="*/ 6507125 w 9207795"/>
              <a:gd name="connsiteY6" fmla="*/ 839972 h 839972"/>
              <a:gd name="connsiteX7" fmla="*/ 10632 w 9207795"/>
              <a:gd name="connsiteY7" fmla="*/ 797442 h 839972"/>
              <a:gd name="connsiteX8" fmla="*/ 0 w 9207795"/>
              <a:gd name="connsiteY8" fmla="*/ 595423 h 83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7795" h="839972">
                <a:moveTo>
                  <a:pt x="0" y="595423"/>
                </a:moveTo>
                <a:lnTo>
                  <a:pt x="6485860" y="606056"/>
                </a:lnTo>
                <a:lnTo>
                  <a:pt x="7049386" y="0"/>
                </a:lnTo>
                <a:lnTo>
                  <a:pt x="9207795" y="42530"/>
                </a:lnTo>
                <a:lnTo>
                  <a:pt x="9175898" y="244549"/>
                </a:lnTo>
                <a:lnTo>
                  <a:pt x="7145079" y="233916"/>
                </a:lnTo>
                <a:lnTo>
                  <a:pt x="6507125" y="839972"/>
                </a:lnTo>
                <a:lnTo>
                  <a:pt x="10632" y="797442"/>
                </a:lnTo>
                <a:lnTo>
                  <a:pt x="0" y="595423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50800" dir="16800000" algn="ctr" rotWithShape="0">
              <a:schemeClr val="tx1"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с вырезом 9">
            <a:hlinkClick r:id="" action="ppaction://hlinkshowjump?jump=previousslide"/>
          </p:cNvPr>
          <p:cNvSpPr/>
          <p:nvPr/>
        </p:nvSpPr>
        <p:spPr>
          <a:xfrm rot="10800000">
            <a:off x="7572396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>
              <a:rot lat="0" lon="0" rev="10800000"/>
            </a:lightRig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" action="ppaction://hlinkshowjump?jump=endshow"/>
          </p:cNvPr>
          <p:cNvSpPr/>
          <p:nvPr/>
        </p:nvSpPr>
        <p:spPr>
          <a:xfrm>
            <a:off x="857224" y="6286520"/>
            <a:ext cx="357190" cy="357190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 prstMaterial="metal">
            <a:bevelT w="158750" h="95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0" y="77090"/>
            <a:ext cx="9164782" cy="1142985"/>
          </a:xfrm>
          <a:custGeom>
            <a:avLst/>
            <a:gdLst>
              <a:gd name="connsiteX0" fmla="*/ 0 w 9164782"/>
              <a:gd name="connsiteY0" fmla="*/ 644236 h 1714500"/>
              <a:gd name="connsiteX1" fmla="*/ 3917373 w 9164782"/>
              <a:gd name="connsiteY1" fmla="*/ 644236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644236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280555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5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66202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4782" h="1714500">
                <a:moveTo>
                  <a:pt x="0" y="322725"/>
                </a:moveTo>
                <a:lnTo>
                  <a:pt x="3703027" y="322725"/>
                </a:lnTo>
                <a:lnTo>
                  <a:pt x="4384964" y="0"/>
                </a:lnTo>
                <a:lnTo>
                  <a:pt x="7377546" y="0"/>
                </a:lnTo>
                <a:lnTo>
                  <a:pt x="8019153" y="66202"/>
                </a:lnTo>
                <a:lnTo>
                  <a:pt x="9154391" y="66202"/>
                </a:lnTo>
                <a:cubicBezTo>
                  <a:pt x="9157855" y="432062"/>
                  <a:pt x="9161318" y="797922"/>
                  <a:pt x="9164782" y="1163782"/>
                </a:cubicBezTo>
                <a:lnTo>
                  <a:pt x="7024255" y="1132609"/>
                </a:lnTo>
                <a:lnTo>
                  <a:pt x="6463146" y="1714500"/>
                </a:lnTo>
                <a:lnTo>
                  <a:pt x="0" y="1714500"/>
                </a:lnTo>
                <a:cubicBezTo>
                  <a:pt x="3464" y="1354282"/>
                  <a:pt x="6927" y="672552"/>
                  <a:pt x="0" y="322725"/>
                </a:cubicBezTo>
                <a:close/>
              </a:path>
            </a:pathLst>
          </a:custGeom>
          <a:gradFill>
            <a:gsLst>
              <a:gs pos="38000">
                <a:srgbClr val="FFFFFF"/>
              </a:gs>
              <a:gs pos="100000">
                <a:srgbClr val="7F7F7F"/>
              </a:gs>
              <a:gs pos="0">
                <a:srgbClr val="7F7F7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91380"/>
            <a:ext cx="6286544" cy="85725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000" b="1" cap="all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Аналіз результатів </a:t>
            </a:r>
            <a:endParaRPr lang="ru-RU" sz="2000" b="1" cap="all" dirty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449106"/>
          </a:xfrm>
          <a:prstGeom prst="roundRect">
            <a:avLst>
              <a:gd name="adj" fmla="val 4729"/>
            </a:avLst>
          </a:prstGeom>
          <a:solidFill>
            <a:schemeClr val="bg1">
              <a:alpha val="72000"/>
            </a:schemeClr>
          </a:solidFill>
          <a:ln w="889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355600">
              <a:buNone/>
            </a:pPr>
            <a:r>
              <a:rPr lang="uk-UA" sz="2400" dirty="0" smtClean="0"/>
              <a:t>Завершується комп'ютерне моделювання аналізом результатів. Експерименти мають бути здійснені таким чином, щоб отримати достовірний результат. </a:t>
            </a:r>
          </a:p>
          <a:p>
            <a:pPr marL="0" indent="355600">
              <a:buNone/>
            </a:pPr>
            <a:r>
              <a:rPr lang="uk-UA" sz="2400" dirty="0" smtClean="0"/>
              <a:t>Якщо результати не відповідають цілям поставленої задачі,  це означає, що допущено помилки на попередніх етапах. </a:t>
            </a:r>
          </a:p>
          <a:p>
            <a:pPr marL="0" indent="355600">
              <a:buNone/>
            </a:pPr>
            <a:r>
              <a:rPr lang="uk-UA" sz="2400" dirty="0" smtClean="0"/>
              <a:t>Якщо помилки знайдено, то необхідно внести корективи в модель. </a:t>
            </a:r>
          </a:p>
          <a:p>
            <a:pPr marL="0" indent="355600">
              <a:buNone/>
            </a:pPr>
            <a:r>
              <a:rPr lang="uk-UA" sz="2400" dirty="0" smtClean="0"/>
              <a:t>Процес  повторюється </a:t>
            </a:r>
            <a:r>
              <a:rPr lang="uk-UA" sz="2400" dirty="0" err="1" smtClean="0"/>
              <a:t>дотих</a:t>
            </a:r>
            <a:r>
              <a:rPr lang="uk-UA" sz="2400" dirty="0" smtClean="0"/>
              <a:t> пір, поки результати експерименту не будуть відповідати цілям моделювання.</a:t>
            </a:r>
            <a:endParaRPr lang="ru-RU" sz="2400" dirty="0" smtClean="0"/>
          </a:p>
          <a:p>
            <a:pPr marL="0" indent="355600">
              <a:buNone/>
            </a:pPr>
            <a:endParaRPr lang="uk-UA" sz="1800" dirty="0" smtClean="0"/>
          </a:p>
          <a:p>
            <a:pPr marL="0" indent="355600">
              <a:buNone/>
            </a:pPr>
            <a:endParaRPr lang="uk-UA" sz="1800" dirty="0" smtClean="0"/>
          </a:p>
        </p:txBody>
      </p:sp>
      <p:sp>
        <p:nvSpPr>
          <p:cNvPr id="8" name="Полилиния 7"/>
          <p:cNvSpPr/>
          <p:nvPr/>
        </p:nvSpPr>
        <p:spPr>
          <a:xfrm>
            <a:off x="-31898" y="5628"/>
            <a:ext cx="9175898" cy="357166"/>
          </a:xfrm>
          <a:custGeom>
            <a:avLst/>
            <a:gdLst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871870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444344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75898" h="1041991">
                <a:moveTo>
                  <a:pt x="0" y="1041991"/>
                </a:moveTo>
                <a:lnTo>
                  <a:pt x="3902149" y="1041991"/>
                </a:lnTo>
                <a:lnTo>
                  <a:pt x="4401879" y="372140"/>
                </a:lnTo>
                <a:lnTo>
                  <a:pt x="7368363" y="372140"/>
                </a:lnTo>
                <a:lnTo>
                  <a:pt x="7899991" y="669852"/>
                </a:lnTo>
                <a:lnTo>
                  <a:pt x="9165265" y="680484"/>
                </a:lnTo>
                <a:lnTo>
                  <a:pt x="9175898" y="308345"/>
                </a:lnTo>
                <a:lnTo>
                  <a:pt x="8027581" y="308345"/>
                </a:lnTo>
                <a:lnTo>
                  <a:pt x="7453423" y="42531"/>
                </a:lnTo>
                <a:lnTo>
                  <a:pt x="4391246" y="0"/>
                </a:lnTo>
                <a:lnTo>
                  <a:pt x="3732028" y="444344"/>
                </a:lnTo>
                <a:lnTo>
                  <a:pt x="0" y="454975"/>
                </a:lnTo>
                <a:lnTo>
                  <a:pt x="0" y="1041991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5400000" scaled="0"/>
            <a:tileRect/>
          </a:gradFill>
          <a:ln w="3175">
            <a:noFill/>
          </a:ln>
          <a:effectLst>
            <a:outerShdw blurRad="50800" dist="635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9" name="Полилиния 8"/>
          <p:cNvSpPr/>
          <p:nvPr/>
        </p:nvSpPr>
        <p:spPr>
          <a:xfrm>
            <a:off x="0" y="791446"/>
            <a:ext cx="9207795" cy="494414"/>
          </a:xfrm>
          <a:custGeom>
            <a:avLst/>
            <a:gdLst>
              <a:gd name="connsiteX0" fmla="*/ 0 w 9207795"/>
              <a:gd name="connsiteY0" fmla="*/ 595423 h 839972"/>
              <a:gd name="connsiteX1" fmla="*/ 6485860 w 9207795"/>
              <a:gd name="connsiteY1" fmla="*/ 606056 h 839972"/>
              <a:gd name="connsiteX2" fmla="*/ 7049386 w 9207795"/>
              <a:gd name="connsiteY2" fmla="*/ 0 h 839972"/>
              <a:gd name="connsiteX3" fmla="*/ 9207795 w 9207795"/>
              <a:gd name="connsiteY3" fmla="*/ 42530 h 839972"/>
              <a:gd name="connsiteX4" fmla="*/ 9175898 w 9207795"/>
              <a:gd name="connsiteY4" fmla="*/ 244549 h 839972"/>
              <a:gd name="connsiteX5" fmla="*/ 7145079 w 9207795"/>
              <a:gd name="connsiteY5" fmla="*/ 233916 h 839972"/>
              <a:gd name="connsiteX6" fmla="*/ 6507125 w 9207795"/>
              <a:gd name="connsiteY6" fmla="*/ 839972 h 839972"/>
              <a:gd name="connsiteX7" fmla="*/ 10632 w 9207795"/>
              <a:gd name="connsiteY7" fmla="*/ 797442 h 839972"/>
              <a:gd name="connsiteX8" fmla="*/ 0 w 9207795"/>
              <a:gd name="connsiteY8" fmla="*/ 595423 h 83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7795" h="839972">
                <a:moveTo>
                  <a:pt x="0" y="595423"/>
                </a:moveTo>
                <a:lnTo>
                  <a:pt x="6485860" y="606056"/>
                </a:lnTo>
                <a:lnTo>
                  <a:pt x="7049386" y="0"/>
                </a:lnTo>
                <a:lnTo>
                  <a:pt x="9207795" y="42530"/>
                </a:lnTo>
                <a:lnTo>
                  <a:pt x="9175898" y="244549"/>
                </a:lnTo>
                <a:lnTo>
                  <a:pt x="7145079" y="233916"/>
                </a:lnTo>
                <a:lnTo>
                  <a:pt x="6507125" y="839972"/>
                </a:lnTo>
                <a:lnTo>
                  <a:pt x="10632" y="797442"/>
                </a:lnTo>
                <a:lnTo>
                  <a:pt x="0" y="595423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50800" dir="16800000" algn="ctr" rotWithShape="0">
              <a:schemeClr val="tx1"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с вырезом 9">
            <a:hlinkClick r:id="" action="ppaction://hlinkshowjump?jump=previousslide"/>
          </p:cNvPr>
          <p:cNvSpPr/>
          <p:nvPr/>
        </p:nvSpPr>
        <p:spPr>
          <a:xfrm rot="10800000">
            <a:off x="7572396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>
              <a:rot lat="0" lon="0" rev="10800000"/>
            </a:lightRig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" action="ppaction://hlinkshowjump?jump=endshow"/>
          </p:cNvPr>
          <p:cNvSpPr/>
          <p:nvPr/>
        </p:nvSpPr>
        <p:spPr>
          <a:xfrm>
            <a:off x="857224" y="6286520"/>
            <a:ext cx="357190" cy="357190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 prstMaterial="metal">
            <a:bevelT w="158750" h="95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0" y="77090"/>
            <a:ext cx="9164782" cy="1142985"/>
          </a:xfrm>
          <a:custGeom>
            <a:avLst/>
            <a:gdLst>
              <a:gd name="connsiteX0" fmla="*/ 0 w 9164782"/>
              <a:gd name="connsiteY0" fmla="*/ 644236 h 1714500"/>
              <a:gd name="connsiteX1" fmla="*/ 3917373 w 9164782"/>
              <a:gd name="connsiteY1" fmla="*/ 644236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644236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280555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5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66202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4782" h="1714500">
                <a:moveTo>
                  <a:pt x="0" y="322725"/>
                </a:moveTo>
                <a:lnTo>
                  <a:pt x="3703027" y="322725"/>
                </a:lnTo>
                <a:lnTo>
                  <a:pt x="4384964" y="0"/>
                </a:lnTo>
                <a:lnTo>
                  <a:pt x="7377546" y="0"/>
                </a:lnTo>
                <a:lnTo>
                  <a:pt x="8019153" y="66202"/>
                </a:lnTo>
                <a:lnTo>
                  <a:pt x="9154391" y="66202"/>
                </a:lnTo>
                <a:cubicBezTo>
                  <a:pt x="9157855" y="432062"/>
                  <a:pt x="9161318" y="797922"/>
                  <a:pt x="9164782" y="1163782"/>
                </a:cubicBezTo>
                <a:lnTo>
                  <a:pt x="7024255" y="1132609"/>
                </a:lnTo>
                <a:lnTo>
                  <a:pt x="6463146" y="1714500"/>
                </a:lnTo>
                <a:lnTo>
                  <a:pt x="0" y="1714500"/>
                </a:lnTo>
                <a:cubicBezTo>
                  <a:pt x="3464" y="1354282"/>
                  <a:pt x="6927" y="672552"/>
                  <a:pt x="0" y="322725"/>
                </a:cubicBezTo>
                <a:close/>
              </a:path>
            </a:pathLst>
          </a:custGeom>
          <a:gradFill>
            <a:gsLst>
              <a:gs pos="38000">
                <a:srgbClr val="FFFFFF"/>
              </a:gs>
              <a:gs pos="100000">
                <a:srgbClr val="7F7F7F"/>
              </a:gs>
              <a:gs pos="0">
                <a:srgbClr val="7F7F7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91380"/>
            <a:ext cx="6286544" cy="85725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000" b="1" cap="all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Що таке метод розв'язування задачі?</a:t>
            </a:r>
            <a:endParaRPr lang="ru-RU" sz="2000" b="1" cap="all" dirty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00034" y="1500174"/>
            <a:ext cx="3855942" cy="1424770"/>
          </a:xfrm>
          <a:prstGeom prst="roundRect">
            <a:avLst>
              <a:gd name="adj" fmla="val 4729"/>
            </a:avLst>
          </a:prstGeom>
          <a:solidFill>
            <a:schemeClr val="bg1">
              <a:alpha val="72000"/>
            </a:schemeClr>
          </a:solidFill>
          <a:ln w="889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355600">
              <a:buNone/>
            </a:pPr>
            <a:r>
              <a:rPr lang="uk-UA" sz="1800" dirty="0" smtClean="0"/>
              <a:t>Метод – це загальний спосіб,сукупність прийомів, що використовуються для розв'язування задач певного типу.</a:t>
            </a:r>
          </a:p>
        </p:txBody>
      </p:sp>
      <p:sp>
        <p:nvSpPr>
          <p:cNvPr id="8" name="Полилиния 7"/>
          <p:cNvSpPr/>
          <p:nvPr/>
        </p:nvSpPr>
        <p:spPr>
          <a:xfrm>
            <a:off x="-31898" y="5628"/>
            <a:ext cx="9175898" cy="357166"/>
          </a:xfrm>
          <a:custGeom>
            <a:avLst/>
            <a:gdLst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871870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444344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75898" h="1041991">
                <a:moveTo>
                  <a:pt x="0" y="1041991"/>
                </a:moveTo>
                <a:lnTo>
                  <a:pt x="3902149" y="1041991"/>
                </a:lnTo>
                <a:lnTo>
                  <a:pt x="4401879" y="372140"/>
                </a:lnTo>
                <a:lnTo>
                  <a:pt x="7368363" y="372140"/>
                </a:lnTo>
                <a:lnTo>
                  <a:pt x="7899991" y="669852"/>
                </a:lnTo>
                <a:lnTo>
                  <a:pt x="9165265" y="680484"/>
                </a:lnTo>
                <a:lnTo>
                  <a:pt x="9175898" y="308345"/>
                </a:lnTo>
                <a:lnTo>
                  <a:pt x="8027581" y="308345"/>
                </a:lnTo>
                <a:lnTo>
                  <a:pt x="7453423" y="42531"/>
                </a:lnTo>
                <a:lnTo>
                  <a:pt x="4391246" y="0"/>
                </a:lnTo>
                <a:lnTo>
                  <a:pt x="3732028" y="444344"/>
                </a:lnTo>
                <a:lnTo>
                  <a:pt x="0" y="454975"/>
                </a:lnTo>
                <a:lnTo>
                  <a:pt x="0" y="1041991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5400000" scaled="0"/>
            <a:tileRect/>
          </a:gradFill>
          <a:ln w="3175">
            <a:noFill/>
          </a:ln>
          <a:effectLst>
            <a:outerShdw blurRad="50800" dist="635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9" name="Полилиния 8"/>
          <p:cNvSpPr/>
          <p:nvPr/>
        </p:nvSpPr>
        <p:spPr>
          <a:xfrm>
            <a:off x="0" y="791446"/>
            <a:ext cx="9207795" cy="494414"/>
          </a:xfrm>
          <a:custGeom>
            <a:avLst/>
            <a:gdLst>
              <a:gd name="connsiteX0" fmla="*/ 0 w 9207795"/>
              <a:gd name="connsiteY0" fmla="*/ 595423 h 839972"/>
              <a:gd name="connsiteX1" fmla="*/ 6485860 w 9207795"/>
              <a:gd name="connsiteY1" fmla="*/ 606056 h 839972"/>
              <a:gd name="connsiteX2" fmla="*/ 7049386 w 9207795"/>
              <a:gd name="connsiteY2" fmla="*/ 0 h 839972"/>
              <a:gd name="connsiteX3" fmla="*/ 9207795 w 9207795"/>
              <a:gd name="connsiteY3" fmla="*/ 42530 h 839972"/>
              <a:gd name="connsiteX4" fmla="*/ 9175898 w 9207795"/>
              <a:gd name="connsiteY4" fmla="*/ 244549 h 839972"/>
              <a:gd name="connsiteX5" fmla="*/ 7145079 w 9207795"/>
              <a:gd name="connsiteY5" fmla="*/ 233916 h 839972"/>
              <a:gd name="connsiteX6" fmla="*/ 6507125 w 9207795"/>
              <a:gd name="connsiteY6" fmla="*/ 839972 h 839972"/>
              <a:gd name="connsiteX7" fmla="*/ 10632 w 9207795"/>
              <a:gd name="connsiteY7" fmla="*/ 797442 h 839972"/>
              <a:gd name="connsiteX8" fmla="*/ 0 w 9207795"/>
              <a:gd name="connsiteY8" fmla="*/ 595423 h 83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7795" h="839972">
                <a:moveTo>
                  <a:pt x="0" y="595423"/>
                </a:moveTo>
                <a:lnTo>
                  <a:pt x="6485860" y="606056"/>
                </a:lnTo>
                <a:lnTo>
                  <a:pt x="7049386" y="0"/>
                </a:lnTo>
                <a:lnTo>
                  <a:pt x="9207795" y="42530"/>
                </a:lnTo>
                <a:lnTo>
                  <a:pt x="9175898" y="244549"/>
                </a:lnTo>
                <a:lnTo>
                  <a:pt x="7145079" y="233916"/>
                </a:lnTo>
                <a:lnTo>
                  <a:pt x="6507125" y="839972"/>
                </a:lnTo>
                <a:lnTo>
                  <a:pt x="10632" y="797442"/>
                </a:lnTo>
                <a:lnTo>
                  <a:pt x="0" y="595423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50800" dir="16800000" algn="ctr" rotWithShape="0">
              <a:schemeClr val="tx1"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с вырезом 9">
            <a:hlinkClick r:id="" action="ppaction://hlinkshowjump?jump=previousslide"/>
          </p:cNvPr>
          <p:cNvSpPr/>
          <p:nvPr/>
        </p:nvSpPr>
        <p:spPr>
          <a:xfrm rot="10800000">
            <a:off x="7572396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>
              <a:rot lat="0" lon="0" rev="10800000"/>
            </a:lightRig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" action="ppaction://hlinkshowjump?jump=endshow"/>
          </p:cNvPr>
          <p:cNvSpPr/>
          <p:nvPr/>
        </p:nvSpPr>
        <p:spPr>
          <a:xfrm>
            <a:off x="857224" y="6286520"/>
            <a:ext cx="357190" cy="357190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 prstMaterial="metal">
            <a:bevelT w="158750" h="95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4860032" y="1484784"/>
            <a:ext cx="3855942" cy="1424770"/>
          </a:xfrm>
          <a:prstGeom prst="roundRect">
            <a:avLst>
              <a:gd name="adj" fmla="val 4729"/>
            </a:avLst>
          </a:prstGeom>
          <a:solidFill>
            <a:schemeClr val="bg1">
              <a:alpha val="72000"/>
            </a:schemeClr>
          </a:solidFill>
          <a:ln w="889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Вибір методу зумовлюється аналізом вхідних даних конкретної задачі й умовами </a:t>
            </a:r>
            <a:r>
              <a:rPr kumimoji="0" lang="uk-UA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застосовуваності</a:t>
            </a: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кожного з наявних методів.</a:t>
            </a: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467544" y="3284984"/>
            <a:ext cx="3855942" cy="1424770"/>
          </a:xfrm>
          <a:prstGeom prst="roundRect">
            <a:avLst>
              <a:gd name="adj" fmla="val 4729"/>
            </a:avLst>
          </a:prstGeom>
          <a:solidFill>
            <a:schemeClr val="bg1">
              <a:alpha val="72000"/>
            </a:schemeClr>
          </a:solidFill>
          <a:ln w="889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Вибір методу розв'язування задачі за допомогою комп'ютера має спиратись</a:t>
            </a:r>
            <a:r>
              <a:rPr kumimoji="0" lang="uk-UA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отримання швидкого результату, з мінімальними затратами  оперативної пам'яті.  </a:t>
            </a:r>
            <a:endParaRPr kumimoji="0" lang="uk-UA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4867567" y="3325347"/>
            <a:ext cx="3855942" cy="1424770"/>
          </a:xfrm>
          <a:prstGeom prst="roundRect">
            <a:avLst>
              <a:gd name="adj" fmla="val 4729"/>
            </a:avLst>
          </a:prstGeom>
          <a:solidFill>
            <a:schemeClr val="bg1">
              <a:alpha val="72000"/>
            </a:schemeClr>
          </a:solidFill>
          <a:ln w="889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багатьох задачах знаходження точного розв'язку є неможливим або занадто складним. До таких задач розроблені наближені методи (їх ще називають чисельними методами)</a:t>
            </a: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2699792" y="5085184"/>
            <a:ext cx="3855942" cy="1424770"/>
          </a:xfrm>
          <a:prstGeom prst="roundRect">
            <a:avLst>
              <a:gd name="adj" fmla="val 4729"/>
            </a:avLst>
          </a:prstGeom>
          <a:solidFill>
            <a:schemeClr val="bg1">
              <a:alpha val="72000"/>
            </a:schemeClr>
          </a:solidFill>
          <a:ln w="889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Існують й інші методи розв'язування задач:</a:t>
            </a:r>
            <a:r>
              <a:rPr kumimoji="0" lang="uk-UA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впорядкування, пошук даних, оптимізація.</a:t>
            </a:r>
            <a:endParaRPr kumimoji="0" lang="uk-UA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0" y="77090"/>
            <a:ext cx="9164782" cy="1142985"/>
          </a:xfrm>
          <a:custGeom>
            <a:avLst/>
            <a:gdLst>
              <a:gd name="connsiteX0" fmla="*/ 0 w 9164782"/>
              <a:gd name="connsiteY0" fmla="*/ 644236 h 1714500"/>
              <a:gd name="connsiteX1" fmla="*/ 3917373 w 9164782"/>
              <a:gd name="connsiteY1" fmla="*/ 644236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644236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280555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5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66202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4782" h="1714500">
                <a:moveTo>
                  <a:pt x="0" y="322725"/>
                </a:moveTo>
                <a:lnTo>
                  <a:pt x="3703027" y="322725"/>
                </a:lnTo>
                <a:lnTo>
                  <a:pt x="4384964" y="0"/>
                </a:lnTo>
                <a:lnTo>
                  <a:pt x="7377546" y="0"/>
                </a:lnTo>
                <a:lnTo>
                  <a:pt x="8019153" y="66202"/>
                </a:lnTo>
                <a:lnTo>
                  <a:pt x="9154391" y="66202"/>
                </a:lnTo>
                <a:cubicBezTo>
                  <a:pt x="9157855" y="432062"/>
                  <a:pt x="9161318" y="797922"/>
                  <a:pt x="9164782" y="1163782"/>
                </a:cubicBezTo>
                <a:lnTo>
                  <a:pt x="7024255" y="1132609"/>
                </a:lnTo>
                <a:lnTo>
                  <a:pt x="6463146" y="1714500"/>
                </a:lnTo>
                <a:lnTo>
                  <a:pt x="0" y="1714500"/>
                </a:lnTo>
                <a:cubicBezTo>
                  <a:pt x="3464" y="1354282"/>
                  <a:pt x="6927" y="672552"/>
                  <a:pt x="0" y="322725"/>
                </a:cubicBezTo>
                <a:close/>
              </a:path>
            </a:pathLst>
          </a:custGeom>
          <a:gradFill>
            <a:gsLst>
              <a:gs pos="38000">
                <a:srgbClr val="FFFFFF"/>
              </a:gs>
              <a:gs pos="100000">
                <a:srgbClr val="7F7F7F"/>
              </a:gs>
              <a:gs pos="0">
                <a:srgbClr val="7F7F7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91380"/>
            <a:ext cx="6286544" cy="85725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000" b="1" cap="all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Мови програмування</a:t>
            </a:r>
            <a:endParaRPr lang="ru-RU" sz="2000" b="1" cap="all" dirty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1208746"/>
          </a:xfrm>
          <a:prstGeom prst="roundRect">
            <a:avLst>
              <a:gd name="adj" fmla="val 4729"/>
            </a:avLst>
          </a:prstGeom>
          <a:solidFill>
            <a:schemeClr val="bg1">
              <a:alpha val="72000"/>
            </a:schemeClr>
          </a:solidFill>
          <a:ln w="889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 marL="0" indent="355600">
              <a:buNone/>
            </a:pPr>
            <a:r>
              <a:rPr lang="uk-UA" sz="2400" dirty="0" smtClean="0"/>
              <a:t>Алгоритмічні мови, які призначені для створення описів алгоритмів, що орієнтовані на їх виконання комп'ютером, називають мовами програмування.</a:t>
            </a:r>
          </a:p>
          <a:p>
            <a:pPr marL="0" indent="355600">
              <a:buNone/>
            </a:pPr>
            <a:endParaRPr lang="ru-RU" sz="1800" dirty="0" smtClean="0"/>
          </a:p>
          <a:p>
            <a:pPr marL="0" indent="355600">
              <a:buNone/>
            </a:pPr>
            <a:endParaRPr lang="uk-UA" sz="1800" dirty="0" smtClean="0"/>
          </a:p>
          <a:p>
            <a:pPr marL="0" indent="355600">
              <a:buNone/>
            </a:pPr>
            <a:endParaRPr lang="uk-UA" sz="1800" dirty="0" smtClean="0"/>
          </a:p>
        </p:txBody>
      </p:sp>
      <p:sp>
        <p:nvSpPr>
          <p:cNvPr id="8" name="Полилиния 7"/>
          <p:cNvSpPr/>
          <p:nvPr/>
        </p:nvSpPr>
        <p:spPr>
          <a:xfrm>
            <a:off x="-31898" y="5628"/>
            <a:ext cx="9175898" cy="357166"/>
          </a:xfrm>
          <a:custGeom>
            <a:avLst/>
            <a:gdLst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871870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444344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75898" h="1041991">
                <a:moveTo>
                  <a:pt x="0" y="1041991"/>
                </a:moveTo>
                <a:lnTo>
                  <a:pt x="3902149" y="1041991"/>
                </a:lnTo>
                <a:lnTo>
                  <a:pt x="4401879" y="372140"/>
                </a:lnTo>
                <a:lnTo>
                  <a:pt x="7368363" y="372140"/>
                </a:lnTo>
                <a:lnTo>
                  <a:pt x="7899991" y="669852"/>
                </a:lnTo>
                <a:lnTo>
                  <a:pt x="9165265" y="680484"/>
                </a:lnTo>
                <a:lnTo>
                  <a:pt x="9175898" y="308345"/>
                </a:lnTo>
                <a:lnTo>
                  <a:pt x="8027581" y="308345"/>
                </a:lnTo>
                <a:lnTo>
                  <a:pt x="7453423" y="42531"/>
                </a:lnTo>
                <a:lnTo>
                  <a:pt x="4391246" y="0"/>
                </a:lnTo>
                <a:lnTo>
                  <a:pt x="3732028" y="444344"/>
                </a:lnTo>
                <a:lnTo>
                  <a:pt x="0" y="454975"/>
                </a:lnTo>
                <a:lnTo>
                  <a:pt x="0" y="1041991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5400000" scaled="0"/>
            <a:tileRect/>
          </a:gradFill>
          <a:ln w="3175">
            <a:noFill/>
          </a:ln>
          <a:effectLst>
            <a:outerShdw blurRad="50800" dist="635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9" name="Полилиния 8"/>
          <p:cNvSpPr/>
          <p:nvPr/>
        </p:nvSpPr>
        <p:spPr>
          <a:xfrm>
            <a:off x="0" y="791446"/>
            <a:ext cx="9207795" cy="494414"/>
          </a:xfrm>
          <a:custGeom>
            <a:avLst/>
            <a:gdLst>
              <a:gd name="connsiteX0" fmla="*/ 0 w 9207795"/>
              <a:gd name="connsiteY0" fmla="*/ 595423 h 839972"/>
              <a:gd name="connsiteX1" fmla="*/ 6485860 w 9207795"/>
              <a:gd name="connsiteY1" fmla="*/ 606056 h 839972"/>
              <a:gd name="connsiteX2" fmla="*/ 7049386 w 9207795"/>
              <a:gd name="connsiteY2" fmla="*/ 0 h 839972"/>
              <a:gd name="connsiteX3" fmla="*/ 9207795 w 9207795"/>
              <a:gd name="connsiteY3" fmla="*/ 42530 h 839972"/>
              <a:gd name="connsiteX4" fmla="*/ 9175898 w 9207795"/>
              <a:gd name="connsiteY4" fmla="*/ 244549 h 839972"/>
              <a:gd name="connsiteX5" fmla="*/ 7145079 w 9207795"/>
              <a:gd name="connsiteY5" fmla="*/ 233916 h 839972"/>
              <a:gd name="connsiteX6" fmla="*/ 6507125 w 9207795"/>
              <a:gd name="connsiteY6" fmla="*/ 839972 h 839972"/>
              <a:gd name="connsiteX7" fmla="*/ 10632 w 9207795"/>
              <a:gd name="connsiteY7" fmla="*/ 797442 h 839972"/>
              <a:gd name="connsiteX8" fmla="*/ 0 w 9207795"/>
              <a:gd name="connsiteY8" fmla="*/ 595423 h 83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7795" h="839972">
                <a:moveTo>
                  <a:pt x="0" y="595423"/>
                </a:moveTo>
                <a:lnTo>
                  <a:pt x="6485860" y="606056"/>
                </a:lnTo>
                <a:lnTo>
                  <a:pt x="7049386" y="0"/>
                </a:lnTo>
                <a:lnTo>
                  <a:pt x="9207795" y="42530"/>
                </a:lnTo>
                <a:lnTo>
                  <a:pt x="9175898" y="244549"/>
                </a:lnTo>
                <a:lnTo>
                  <a:pt x="7145079" y="233916"/>
                </a:lnTo>
                <a:lnTo>
                  <a:pt x="6507125" y="839972"/>
                </a:lnTo>
                <a:lnTo>
                  <a:pt x="10632" y="797442"/>
                </a:lnTo>
                <a:lnTo>
                  <a:pt x="0" y="595423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50800" dir="16800000" algn="ctr" rotWithShape="0">
              <a:schemeClr val="tx1"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с вырезом 9">
            <a:hlinkClick r:id="" action="ppaction://hlinkshowjump?jump=previousslide"/>
          </p:cNvPr>
          <p:cNvSpPr/>
          <p:nvPr/>
        </p:nvSpPr>
        <p:spPr>
          <a:xfrm rot="10800000">
            <a:off x="7572396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>
              <a:rot lat="0" lon="0" rev="10800000"/>
            </a:lightRig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" action="ppaction://hlinkshowjump?jump=endshow"/>
          </p:cNvPr>
          <p:cNvSpPr/>
          <p:nvPr/>
        </p:nvSpPr>
        <p:spPr>
          <a:xfrm>
            <a:off x="857224" y="6286520"/>
            <a:ext cx="357190" cy="357190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 prstMaterial="metal">
            <a:bevelT w="158750" h="95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Схема 11"/>
          <p:cNvGraphicFramePr/>
          <p:nvPr/>
        </p:nvGraphicFramePr>
        <p:xfrm>
          <a:off x="251520" y="2708920"/>
          <a:ext cx="871296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0" y="2214554"/>
            <a:ext cx="9164782" cy="2402913"/>
          </a:xfrm>
          <a:custGeom>
            <a:avLst/>
            <a:gdLst>
              <a:gd name="connsiteX0" fmla="*/ 0 w 9164782"/>
              <a:gd name="connsiteY0" fmla="*/ 644236 h 1714500"/>
              <a:gd name="connsiteX1" fmla="*/ 3917373 w 9164782"/>
              <a:gd name="connsiteY1" fmla="*/ 644236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4782" h="1714500">
                <a:moveTo>
                  <a:pt x="0" y="644236"/>
                </a:moveTo>
                <a:lnTo>
                  <a:pt x="3917373" y="644236"/>
                </a:lnTo>
                <a:lnTo>
                  <a:pt x="4384964" y="0"/>
                </a:lnTo>
                <a:lnTo>
                  <a:pt x="7377546" y="0"/>
                </a:lnTo>
                <a:lnTo>
                  <a:pt x="7876309" y="280554"/>
                </a:lnTo>
                <a:lnTo>
                  <a:pt x="9154391" y="280554"/>
                </a:lnTo>
                <a:lnTo>
                  <a:pt x="9164782" y="1163782"/>
                </a:lnTo>
                <a:lnTo>
                  <a:pt x="7024255" y="1132609"/>
                </a:lnTo>
                <a:lnTo>
                  <a:pt x="6463146" y="1714500"/>
                </a:lnTo>
                <a:lnTo>
                  <a:pt x="0" y="1714500"/>
                </a:lnTo>
                <a:cubicBezTo>
                  <a:pt x="3464" y="1354282"/>
                  <a:pt x="6927" y="994063"/>
                  <a:pt x="0" y="644236"/>
                </a:cubicBezTo>
                <a:close/>
              </a:path>
            </a:pathLst>
          </a:custGeom>
          <a:gradFill>
            <a:gsLst>
              <a:gs pos="38000">
                <a:srgbClr val="FFFFFF"/>
              </a:gs>
              <a:gs pos="100000">
                <a:srgbClr val="7F7F7F"/>
              </a:gs>
              <a:gs pos="0">
                <a:srgbClr val="7F7F7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36096" y="4869160"/>
            <a:ext cx="3571900" cy="1072710"/>
          </a:xfrm>
        </p:spPr>
        <p:txBody>
          <a:bodyPr>
            <a:noAutofit/>
          </a:bodyPr>
          <a:lstStyle/>
          <a:p>
            <a:r>
              <a:rPr lang="uk-U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Навчальна презентація вчителя-методиста СЗОШ № 8 м. Хмельницького Кравчук Г.Т.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284984"/>
            <a:ext cx="6660232" cy="1512168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ylfaen"/>
              </a:rPr>
              <a:t>із етапами розв'язування задач із використанням комп'ютера  </a:t>
            </a:r>
            <a:endParaRPr lang="ru-RU" sz="2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0" y="2132856"/>
            <a:ext cx="9175898" cy="1214446"/>
          </a:xfrm>
          <a:custGeom>
            <a:avLst/>
            <a:gdLst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871870 h 1041991"/>
              <a:gd name="connsiteX12" fmla="*/ 0 w 9175898"/>
              <a:gd name="connsiteY12" fmla="*/ 1041991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75898" h="1041991">
                <a:moveTo>
                  <a:pt x="0" y="1041991"/>
                </a:moveTo>
                <a:lnTo>
                  <a:pt x="3902149" y="1041991"/>
                </a:lnTo>
                <a:lnTo>
                  <a:pt x="4401879" y="372140"/>
                </a:lnTo>
                <a:lnTo>
                  <a:pt x="7368363" y="372140"/>
                </a:lnTo>
                <a:lnTo>
                  <a:pt x="7899991" y="669852"/>
                </a:lnTo>
                <a:lnTo>
                  <a:pt x="9165265" y="680484"/>
                </a:lnTo>
                <a:lnTo>
                  <a:pt x="9175898" y="308345"/>
                </a:lnTo>
                <a:lnTo>
                  <a:pt x="8027581" y="308345"/>
                </a:lnTo>
                <a:lnTo>
                  <a:pt x="7453423" y="42531"/>
                </a:lnTo>
                <a:lnTo>
                  <a:pt x="4391246" y="0"/>
                </a:lnTo>
                <a:lnTo>
                  <a:pt x="3732028" y="861238"/>
                </a:lnTo>
                <a:lnTo>
                  <a:pt x="0" y="871870"/>
                </a:lnTo>
                <a:lnTo>
                  <a:pt x="0" y="1041991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5400000" scaled="0"/>
            <a:tileRect/>
          </a:gradFill>
          <a:ln w="3175">
            <a:noFill/>
          </a:ln>
          <a:effectLst>
            <a:outerShdw blurRad="50800" dist="635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-13107" y="3714752"/>
            <a:ext cx="9207795" cy="1137356"/>
          </a:xfrm>
          <a:custGeom>
            <a:avLst/>
            <a:gdLst>
              <a:gd name="connsiteX0" fmla="*/ 0 w 9207795"/>
              <a:gd name="connsiteY0" fmla="*/ 595423 h 839972"/>
              <a:gd name="connsiteX1" fmla="*/ 6485860 w 9207795"/>
              <a:gd name="connsiteY1" fmla="*/ 606056 h 839972"/>
              <a:gd name="connsiteX2" fmla="*/ 7049386 w 9207795"/>
              <a:gd name="connsiteY2" fmla="*/ 0 h 839972"/>
              <a:gd name="connsiteX3" fmla="*/ 9207795 w 9207795"/>
              <a:gd name="connsiteY3" fmla="*/ 42530 h 839972"/>
              <a:gd name="connsiteX4" fmla="*/ 9175898 w 9207795"/>
              <a:gd name="connsiteY4" fmla="*/ 244549 h 839972"/>
              <a:gd name="connsiteX5" fmla="*/ 7145079 w 9207795"/>
              <a:gd name="connsiteY5" fmla="*/ 233916 h 839972"/>
              <a:gd name="connsiteX6" fmla="*/ 6507125 w 9207795"/>
              <a:gd name="connsiteY6" fmla="*/ 839972 h 839972"/>
              <a:gd name="connsiteX7" fmla="*/ 10632 w 9207795"/>
              <a:gd name="connsiteY7" fmla="*/ 797442 h 839972"/>
              <a:gd name="connsiteX8" fmla="*/ 0 w 9207795"/>
              <a:gd name="connsiteY8" fmla="*/ 595423 h 83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7795" h="839972">
                <a:moveTo>
                  <a:pt x="0" y="595423"/>
                </a:moveTo>
                <a:lnTo>
                  <a:pt x="6485860" y="606056"/>
                </a:lnTo>
                <a:lnTo>
                  <a:pt x="7049386" y="0"/>
                </a:lnTo>
                <a:lnTo>
                  <a:pt x="9207795" y="42530"/>
                </a:lnTo>
                <a:lnTo>
                  <a:pt x="9175898" y="244549"/>
                </a:lnTo>
                <a:lnTo>
                  <a:pt x="7145079" y="233916"/>
                </a:lnTo>
                <a:lnTo>
                  <a:pt x="6507125" y="839972"/>
                </a:lnTo>
                <a:lnTo>
                  <a:pt x="10632" y="797442"/>
                </a:lnTo>
                <a:lnTo>
                  <a:pt x="0" y="595423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50800" dir="16800000" algn="ctr" rotWithShape="0">
              <a:schemeClr val="tx1"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499992" y="2780928"/>
            <a:ext cx="36760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ylfaen"/>
              </a:rPr>
              <a:t>§</a:t>
            </a:r>
            <a:r>
              <a:rPr lang="uk-UA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Sylfaen"/>
              </a:rPr>
              <a:t> 4. Ознайомлюємося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0" y="77090"/>
            <a:ext cx="9164782" cy="1142985"/>
          </a:xfrm>
          <a:custGeom>
            <a:avLst/>
            <a:gdLst>
              <a:gd name="connsiteX0" fmla="*/ 0 w 9164782"/>
              <a:gd name="connsiteY0" fmla="*/ 644236 h 1714500"/>
              <a:gd name="connsiteX1" fmla="*/ 3917373 w 9164782"/>
              <a:gd name="connsiteY1" fmla="*/ 644236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644236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280555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5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66202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4782" h="1714500">
                <a:moveTo>
                  <a:pt x="0" y="322725"/>
                </a:moveTo>
                <a:lnTo>
                  <a:pt x="3703027" y="322725"/>
                </a:lnTo>
                <a:lnTo>
                  <a:pt x="4384964" y="0"/>
                </a:lnTo>
                <a:lnTo>
                  <a:pt x="7377546" y="0"/>
                </a:lnTo>
                <a:lnTo>
                  <a:pt x="8019153" y="66202"/>
                </a:lnTo>
                <a:lnTo>
                  <a:pt x="9154391" y="66202"/>
                </a:lnTo>
                <a:cubicBezTo>
                  <a:pt x="9157855" y="432062"/>
                  <a:pt x="9161318" y="797922"/>
                  <a:pt x="9164782" y="1163782"/>
                </a:cubicBezTo>
                <a:lnTo>
                  <a:pt x="7024255" y="1132609"/>
                </a:lnTo>
                <a:lnTo>
                  <a:pt x="6463146" y="1714500"/>
                </a:lnTo>
                <a:lnTo>
                  <a:pt x="0" y="1714500"/>
                </a:lnTo>
                <a:cubicBezTo>
                  <a:pt x="3464" y="1354282"/>
                  <a:pt x="6927" y="672552"/>
                  <a:pt x="0" y="322725"/>
                </a:cubicBezTo>
                <a:close/>
              </a:path>
            </a:pathLst>
          </a:custGeom>
          <a:gradFill>
            <a:gsLst>
              <a:gs pos="38000">
                <a:srgbClr val="FFFFFF"/>
              </a:gs>
              <a:gs pos="100000">
                <a:srgbClr val="7F7F7F"/>
              </a:gs>
              <a:gs pos="0">
                <a:srgbClr val="7F7F7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91380"/>
            <a:ext cx="6286544" cy="857256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l"/>
            <a:r>
              <a:rPr lang="uk-UA" sz="2000" b="1" cap="all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Яких етапів слід дотримуватися при розв'язуванні задач за допомогою комп'ютера?</a:t>
            </a:r>
            <a:endParaRPr lang="ru-RU" sz="2000" b="1" cap="all" dirty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00594"/>
          </a:xfrm>
          <a:prstGeom prst="roundRect">
            <a:avLst>
              <a:gd name="adj" fmla="val 4729"/>
            </a:avLst>
          </a:prstGeom>
          <a:solidFill>
            <a:schemeClr val="bg1">
              <a:alpha val="72000"/>
            </a:schemeClr>
          </a:solidFill>
          <a:ln w="889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>
              <a:buNone/>
            </a:pPr>
            <a:endParaRPr lang="ru-RU" sz="180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-31898" y="5628"/>
            <a:ext cx="9175898" cy="357166"/>
          </a:xfrm>
          <a:custGeom>
            <a:avLst/>
            <a:gdLst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871870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444344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75898" h="1041991">
                <a:moveTo>
                  <a:pt x="0" y="1041991"/>
                </a:moveTo>
                <a:lnTo>
                  <a:pt x="3902149" y="1041991"/>
                </a:lnTo>
                <a:lnTo>
                  <a:pt x="4401879" y="372140"/>
                </a:lnTo>
                <a:lnTo>
                  <a:pt x="7368363" y="372140"/>
                </a:lnTo>
                <a:lnTo>
                  <a:pt x="7899991" y="669852"/>
                </a:lnTo>
                <a:lnTo>
                  <a:pt x="9165265" y="680484"/>
                </a:lnTo>
                <a:lnTo>
                  <a:pt x="9175898" y="308345"/>
                </a:lnTo>
                <a:lnTo>
                  <a:pt x="8027581" y="308345"/>
                </a:lnTo>
                <a:lnTo>
                  <a:pt x="7453423" y="42531"/>
                </a:lnTo>
                <a:lnTo>
                  <a:pt x="4391246" y="0"/>
                </a:lnTo>
                <a:lnTo>
                  <a:pt x="3732028" y="444344"/>
                </a:lnTo>
                <a:lnTo>
                  <a:pt x="0" y="454975"/>
                </a:lnTo>
                <a:lnTo>
                  <a:pt x="0" y="1041991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5400000" scaled="0"/>
            <a:tileRect/>
          </a:gradFill>
          <a:ln w="3175">
            <a:noFill/>
          </a:ln>
          <a:effectLst>
            <a:outerShdw blurRad="50800" dist="635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9" name="Полилиния 8"/>
          <p:cNvSpPr/>
          <p:nvPr/>
        </p:nvSpPr>
        <p:spPr>
          <a:xfrm>
            <a:off x="0" y="791446"/>
            <a:ext cx="9207795" cy="494414"/>
          </a:xfrm>
          <a:custGeom>
            <a:avLst/>
            <a:gdLst>
              <a:gd name="connsiteX0" fmla="*/ 0 w 9207795"/>
              <a:gd name="connsiteY0" fmla="*/ 595423 h 839972"/>
              <a:gd name="connsiteX1" fmla="*/ 6485860 w 9207795"/>
              <a:gd name="connsiteY1" fmla="*/ 606056 h 839972"/>
              <a:gd name="connsiteX2" fmla="*/ 7049386 w 9207795"/>
              <a:gd name="connsiteY2" fmla="*/ 0 h 839972"/>
              <a:gd name="connsiteX3" fmla="*/ 9207795 w 9207795"/>
              <a:gd name="connsiteY3" fmla="*/ 42530 h 839972"/>
              <a:gd name="connsiteX4" fmla="*/ 9175898 w 9207795"/>
              <a:gd name="connsiteY4" fmla="*/ 244549 h 839972"/>
              <a:gd name="connsiteX5" fmla="*/ 7145079 w 9207795"/>
              <a:gd name="connsiteY5" fmla="*/ 233916 h 839972"/>
              <a:gd name="connsiteX6" fmla="*/ 6507125 w 9207795"/>
              <a:gd name="connsiteY6" fmla="*/ 839972 h 839972"/>
              <a:gd name="connsiteX7" fmla="*/ 10632 w 9207795"/>
              <a:gd name="connsiteY7" fmla="*/ 797442 h 839972"/>
              <a:gd name="connsiteX8" fmla="*/ 0 w 9207795"/>
              <a:gd name="connsiteY8" fmla="*/ 595423 h 83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7795" h="839972">
                <a:moveTo>
                  <a:pt x="0" y="595423"/>
                </a:moveTo>
                <a:lnTo>
                  <a:pt x="6485860" y="606056"/>
                </a:lnTo>
                <a:lnTo>
                  <a:pt x="7049386" y="0"/>
                </a:lnTo>
                <a:lnTo>
                  <a:pt x="9207795" y="42530"/>
                </a:lnTo>
                <a:lnTo>
                  <a:pt x="9175898" y="244549"/>
                </a:lnTo>
                <a:lnTo>
                  <a:pt x="7145079" y="233916"/>
                </a:lnTo>
                <a:lnTo>
                  <a:pt x="6507125" y="839972"/>
                </a:lnTo>
                <a:lnTo>
                  <a:pt x="10632" y="797442"/>
                </a:lnTo>
                <a:lnTo>
                  <a:pt x="0" y="595423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50800" dir="16800000" algn="ctr" rotWithShape="0">
              <a:schemeClr val="tx1"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с вырезом 9">
            <a:hlinkClick r:id="" action="ppaction://hlinkshowjump?jump=previousslide"/>
          </p:cNvPr>
          <p:cNvSpPr/>
          <p:nvPr/>
        </p:nvSpPr>
        <p:spPr>
          <a:xfrm rot="10800000">
            <a:off x="7572396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>
              <a:rot lat="0" lon="0" rev="10800000"/>
            </a:lightRig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" action="ppaction://hlinkshowjump?jump=endshow"/>
          </p:cNvPr>
          <p:cNvSpPr/>
          <p:nvPr/>
        </p:nvSpPr>
        <p:spPr>
          <a:xfrm>
            <a:off x="857224" y="6286520"/>
            <a:ext cx="357190" cy="357190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 prstMaterial="metal">
            <a:bevelT w="158750" h="95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Схема 11"/>
          <p:cNvGraphicFramePr/>
          <p:nvPr/>
        </p:nvGraphicFramePr>
        <p:xfrm>
          <a:off x="611560" y="1628800"/>
          <a:ext cx="799288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0" y="77090"/>
            <a:ext cx="9164782" cy="1142985"/>
          </a:xfrm>
          <a:custGeom>
            <a:avLst/>
            <a:gdLst>
              <a:gd name="connsiteX0" fmla="*/ 0 w 9164782"/>
              <a:gd name="connsiteY0" fmla="*/ 644236 h 1714500"/>
              <a:gd name="connsiteX1" fmla="*/ 3917373 w 9164782"/>
              <a:gd name="connsiteY1" fmla="*/ 644236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644236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280555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5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66202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4782" h="1714500">
                <a:moveTo>
                  <a:pt x="0" y="322725"/>
                </a:moveTo>
                <a:lnTo>
                  <a:pt x="3703027" y="322725"/>
                </a:lnTo>
                <a:lnTo>
                  <a:pt x="4384964" y="0"/>
                </a:lnTo>
                <a:lnTo>
                  <a:pt x="7377546" y="0"/>
                </a:lnTo>
                <a:lnTo>
                  <a:pt x="8019153" y="66202"/>
                </a:lnTo>
                <a:lnTo>
                  <a:pt x="9154391" y="66202"/>
                </a:lnTo>
                <a:cubicBezTo>
                  <a:pt x="9157855" y="432062"/>
                  <a:pt x="9161318" y="797922"/>
                  <a:pt x="9164782" y="1163782"/>
                </a:cubicBezTo>
                <a:lnTo>
                  <a:pt x="7024255" y="1132609"/>
                </a:lnTo>
                <a:lnTo>
                  <a:pt x="6463146" y="1714500"/>
                </a:lnTo>
                <a:lnTo>
                  <a:pt x="0" y="1714500"/>
                </a:lnTo>
                <a:cubicBezTo>
                  <a:pt x="3464" y="1354282"/>
                  <a:pt x="6927" y="672552"/>
                  <a:pt x="0" y="322725"/>
                </a:cubicBezTo>
                <a:close/>
              </a:path>
            </a:pathLst>
          </a:custGeom>
          <a:gradFill>
            <a:gsLst>
              <a:gs pos="38000">
                <a:srgbClr val="FFFFFF"/>
              </a:gs>
              <a:gs pos="100000">
                <a:srgbClr val="7F7F7F"/>
              </a:gs>
              <a:gs pos="0">
                <a:srgbClr val="7F7F7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91380"/>
            <a:ext cx="6286544" cy="85725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000" b="1" cap="all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Поняття абстрактного моделювання</a:t>
            </a:r>
            <a:endParaRPr lang="ru-RU" sz="2000" b="1" cap="all" dirty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00594"/>
          </a:xfrm>
          <a:prstGeom prst="roundRect">
            <a:avLst>
              <a:gd name="adj" fmla="val 4729"/>
            </a:avLst>
          </a:prstGeom>
          <a:solidFill>
            <a:schemeClr val="bg1">
              <a:alpha val="72000"/>
            </a:schemeClr>
          </a:solidFill>
          <a:ln w="889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355600">
              <a:buNone/>
            </a:pPr>
            <a:r>
              <a:rPr lang="uk-UA" sz="2200" dirty="0" smtClean="0"/>
              <a:t>Абстрактне моделювання пов'язане з побудовою абстрактної моделі. Така модель являє собою  математичні співвідношення, графіки, схеми, діаграми тощо.</a:t>
            </a:r>
          </a:p>
          <a:p>
            <a:pPr marL="0" indent="355600">
              <a:buNone/>
            </a:pPr>
            <a:r>
              <a:rPr lang="uk-UA" sz="2200" dirty="0" smtClean="0"/>
              <a:t>При розв'язуванні задач за допомогою комп'ютера, виділяють декілька етапів, які можна віднести  до абстрактного моделювання, оскільки їх реалізація не залежить від виконавця чи інструмента.</a:t>
            </a:r>
          </a:p>
          <a:p>
            <a:pPr marL="0" indent="355600">
              <a:buNone/>
            </a:pPr>
            <a:endParaRPr lang="ru-RU" sz="1800" dirty="0"/>
          </a:p>
        </p:txBody>
      </p:sp>
      <p:sp>
        <p:nvSpPr>
          <p:cNvPr id="8" name="Полилиния 7"/>
          <p:cNvSpPr/>
          <p:nvPr/>
        </p:nvSpPr>
        <p:spPr>
          <a:xfrm>
            <a:off x="-31898" y="5628"/>
            <a:ext cx="9175898" cy="357166"/>
          </a:xfrm>
          <a:custGeom>
            <a:avLst/>
            <a:gdLst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871870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444344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75898" h="1041991">
                <a:moveTo>
                  <a:pt x="0" y="1041991"/>
                </a:moveTo>
                <a:lnTo>
                  <a:pt x="3902149" y="1041991"/>
                </a:lnTo>
                <a:lnTo>
                  <a:pt x="4401879" y="372140"/>
                </a:lnTo>
                <a:lnTo>
                  <a:pt x="7368363" y="372140"/>
                </a:lnTo>
                <a:lnTo>
                  <a:pt x="7899991" y="669852"/>
                </a:lnTo>
                <a:lnTo>
                  <a:pt x="9165265" y="680484"/>
                </a:lnTo>
                <a:lnTo>
                  <a:pt x="9175898" y="308345"/>
                </a:lnTo>
                <a:lnTo>
                  <a:pt x="8027581" y="308345"/>
                </a:lnTo>
                <a:lnTo>
                  <a:pt x="7453423" y="42531"/>
                </a:lnTo>
                <a:lnTo>
                  <a:pt x="4391246" y="0"/>
                </a:lnTo>
                <a:lnTo>
                  <a:pt x="3732028" y="444344"/>
                </a:lnTo>
                <a:lnTo>
                  <a:pt x="0" y="454975"/>
                </a:lnTo>
                <a:lnTo>
                  <a:pt x="0" y="1041991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5400000" scaled="0"/>
            <a:tileRect/>
          </a:gradFill>
          <a:ln w="3175">
            <a:noFill/>
          </a:ln>
          <a:effectLst>
            <a:outerShdw blurRad="50800" dist="635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9" name="Полилиния 8"/>
          <p:cNvSpPr/>
          <p:nvPr/>
        </p:nvSpPr>
        <p:spPr>
          <a:xfrm>
            <a:off x="0" y="791446"/>
            <a:ext cx="9207795" cy="494414"/>
          </a:xfrm>
          <a:custGeom>
            <a:avLst/>
            <a:gdLst>
              <a:gd name="connsiteX0" fmla="*/ 0 w 9207795"/>
              <a:gd name="connsiteY0" fmla="*/ 595423 h 839972"/>
              <a:gd name="connsiteX1" fmla="*/ 6485860 w 9207795"/>
              <a:gd name="connsiteY1" fmla="*/ 606056 h 839972"/>
              <a:gd name="connsiteX2" fmla="*/ 7049386 w 9207795"/>
              <a:gd name="connsiteY2" fmla="*/ 0 h 839972"/>
              <a:gd name="connsiteX3" fmla="*/ 9207795 w 9207795"/>
              <a:gd name="connsiteY3" fmla="*/ 42530 h 839972"/>
              <a:gd name="connsiteX4" fmla="*/ 9175898 w 9207795"/>
              <a:gd name="connsiteY4" fmla="*/ 244549 h 839972"/>
              <a:gd name="connsiteX5" fmla="*/ 7145079 w 9207795"/>
              <a:gd name="connsiteY5" fmla="*/ 233916 h 839972"/>
              <a:gd name="connsiteX6" fmla="*/ 6507125 w 9207795"/>
              <a:gd name="connsiteY6" fmla="*/ 839972 h 839972"/>
              <a:gd name="connsiteX7" fmla="*/ 10632 w 9207795"/>
              <a:gd name="connsiteY7" fmla="*/ 797442 h 839972"/>
              <a:gd name="connsiteX8" fmla="*/ 0 w 9207795"/>
              <a:gd name="connsiteY8" fmla="*/ 595423 h 83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7795" h="839972">
                <a:moveTo>
                  <a:pt x="0" y="595423"/>
                </a:moveTo>
                <a:lnTo>
                  <a:pt x="6485860" y="606056"/>
                </a:lnTo>
                <a:lnTo>
                  <a:pt x="7049386" y="0"/>
                </a:lnTo>
                <a:lnTo>
                  <a:pt x="9207795" y="42530"/>
                </a:lnTo>
                <a:lnTo>
                  <a:pt x="9175898" y="244549"/>
                </a:lnTo>
                <a:lnTo>
                  <a:pt x="7145079" y="233916"/>
                </a:lnTo>
                <a:lnTo>
                  <a:pt x="6507125" y="839972"/>
                </a:lnTo>
                <a:lnTo>
                  <a:pt x="10632" y="797442"/>
                </a:lnTo>
                <a:lnTo>
                  <a:pt x="0" y="595423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50800" dir="16800000" algn="ctr" rotWithShape="0">
              <a:schemeClr val="tx1"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с вырезом 9">
            <a:hlinkClick r:id="" action="ppaction://hlinkshowjump?jump=previousslide"/>
          </p:cNvPr>
          <p:cNvSpPr/>
          <p:nvPr/>
        </p:nvSpPr>
        <p:spPr>
          <a:xfrm rot="10800000">
            <a:off x="7572396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>
              <a:rot lat="0" lon="0" rev="10800000"/>
            </a:lightRig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" action="ppaction://hlinkshowjump?jump=endshow"/>
          </p:cNvPr>
          <p:cNvSpPr/>
          <p:nvPr/>
        </p:nvSpPr>
        <p:spPr>
          <a:xfrm>
            <a:off x="857224" y="6286520"/>
            <a:ext cx="357190" cy="357190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 prstMaterial="metal">
            <a:bevelT w="158750" h="95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3" name="Схема 12"/>
          <p:cNvGraphicFramePr/>
          <p:nvPr/>
        </p:nvGraphicFramePr>
        <p:xfrm>
          <a:off x="683568" y="4077072"/>
          <a:ext cx="7920880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0" y="77090"/>
            <a:ext cx="9164782" cy="1142985"/>
          </a:xfrm>
          <a:custGeom>
            <a:avLst/>
            <a:gdLst>
              <a:gd name="connsiteX0" fmla="*/ 0 w 9164782"/>
              <a:gd name="connsiteY0" fmla="*/ 644236 h 1714500"/>
              <a:gd name="connsiteX1" fmla="*/ 3917373 w 9164782"/>
              <a:gd name="connsiteY1" fmla="*/ 644236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644236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280555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5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66202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4782" h="1714500">
                <a:moveTo>
                  <a:pt x="0" y="322725"/>
                </a:moveTo>
                <a:lnTo>
                  <a:pt x="3703027" y="322725"/>
                </a:lnTo>
                <a:lnTo>
                  <a:pt x="4384964" y="0"/>
                </a:lnTo>
                <a:lnTo>
                  <a:pt x="7377546" y="0"/>
                </a:lnTo>
                <a:lnTo>
                  <a:pt x="8019153" y="66202"/>
                </a:lnTo>
                <a:lnTo>
                  <a:pt x="9154391" y="66202"/>
                </a:lnTo>
                <a:cubicBezTo>
                  <a:pt x="9157855" y="432062"/>
                  <a:pt x="9161318" y="797922"/>
                  <a:pt x="9164782" y="1163782"/>
                </a:cubicBezTo>
                <a:lnTo>
                  <a:pt x="7024255" y="1132609"/>
                </a:lnTo>
                <a:lnTo>
                  <a:pt x="6463146" y="1714500"/>
                </a:lnTo>
                <a:lnTo>
                  <a:pt x="0" y="1714500"/>
                </a:lnTo>
                <a:cubicBezTo>
                  <a:pt x="3464" y="1354282"/>
                  <a:pt x="6927" y="672552"/>
                  <a:pt x="0" y="322725"/>
                </a:cubicBezTo>
                <a:close/>
              </a:path>
            </a:pathLst>
          </a:custGeom>
          <a:gradFill>
            <a:gsLst>
              <a:gs pos="38000">
                <a:srgbClr val="FFFFFF"/>
              </a:gs>
              <a:gs pos="100000">
                <a:srgbClr val="7F7F7F"/>
              </a:gs>
              <a:gs pos="0">
                <a:srgbClr val="7F7F7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91380"/>
            <a:ext cx="6286544" cy="85725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000" b="1" cap="all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Постановка задачі</a:t>
            </a:r>
            <a:endParaRPr lang="ru-RU" sz="2000" b="1" cap="all" dirty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00594"/>
          </a:xfrm>
          <a:prstGeom prst="roundRect">
            <a:avLst>
              <a:gd name="adj" fmla="val 4729"/>
            </a:avLst>
          </a:prstGeom>
          <a:solidFill>
            <a:schemeClr val="bg1">
              <a:alpha val="72000"/>
            </a:schemeClr>
          </a:solidFill>
          <a:ln w="889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 marL="0" indent="355600">
              <a:buNone/>
            </a:pPr>
            <a:r>
              <a:rPr lang="uk-UA" sz="2200" dirty="0" smtClean="0"/>
              <a:t>При постановці прикладної задачі фахівець з тієї чи іншої галузі знань чи діяльності формулює задачу, визначає вихідні дані і мету її розв'язання, оскільки мета визначає ті властивості </a:t>
            </a:r>
            <a:r>
              <a:rPr lang="uk-UA" sz="2200" dirty="0" err="1" smtClean="0"/>
              <a:t>обєкта</a:t>
            </a:r>
            <a:r>
              <a:rPr lang="uk-UA" sz="2200" dirty="0" smtClean="0"/>
              <a:t> - оригіналу, які мають бути відтворені в моделі.</a:t>
            </a:r>
          </a:p>
          <a:p>
            <a:pPr marL="0" indent="355600">
              <a:buNone/>
            </a:pPr>
            <a:r>
              <a:rPr lang="uk-UA" sz="2200" dirty="0" smtClean="0"/>
              <a:t>На цьому етапі формулюється задача і вимоги, що висуваються до її розв'язання, тобто здійснюється попередній аналіз об'єкта дослідження. Якщо задача конкретна, то під постановкою задачі можна розуміти відповідь на два запитання: які дані відомі, тобто є початковими (вхідними), і що потрібно визначити. Якщо задача узагальнена, то при постановці задачі знадобиться також відповідь на третє запитання: які дані допустимі.</a:t>
            </a:r>
          </a:p>
          <a:p>
            <a:pPr marL="0" indent="355600">
              <a:buNone/>
            </a:pPr>
            <a:r>
              <a:rPr lang="uk-UA" sz="2200" dirty="0" smtClean="0"/>
              <a:t>Постановка задачі полягає в її описі розмовною чи формальною мовою.</a:t>
            </a:r>
          </a:p>
          <a:p>
            <a:pPr marL="0" indent="355600">
              <a:buNone/>
            </a:pPr>
            <a:endParaRPr lang="ru-RU" sz="1800" dirty="0"/>
          </a:p>
        </p:txBody>
      </p:sp>
      <p:sp>
        <p:nvSpPr>
          <p:cNvPr id="8" name="Полилиния 7"/>
          <p:cNvSpPr/>
          <p:nvPr/>
        </p:nvSpPr>
        <p:spPr>
          <a:xfrm>
            <a:off x="-31898" y="5628"/>
            <a:ext cx="9175898" cy="357166"/>
          </a:xfrm>
          <a:custGeom>
            <a:avLst/>
            <a:gdLst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871870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444344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75898" h="1041991">
                <a:moveTo>
                  <a:pt x="0" y="1041991"/>
                </a:moveTo>
                <a:lnTo>
                  <a:pt x="3902149" y="1041991"/>
                </a:lnTo>
                <a:lnTo>
                  <a:pt x="4401879" y="372140"/>
                </a:lnTo>
                <a:lnTo>
                  <a:pt x="7368363" y="372140"/>
                </a:lnTo>
                <a:lnTo>
                  <a:pt x="7899991" y="669852"/>
                </a:lnTo>
                <a:lnTo>
                  <a:pt x="9165265" y="680484"/>
                </a:lnTo>
                <a:lnTo>
                  <a:pt x="9175898" y="308345"/>
                </a:lnTo>
                <a:lnTo>
                  <a:pt x="8027581" y="308345"/>
                </a:lnTo>
                <a:lnTo>
                  <a:pt x="7453423" y="42531"/>
                </a:lnTo>
                <a:lnTo>
                  <a:pt x="4391246" y="0"/>
                </a:lnTo>
                <a:lnTo>
                  <a:pt x="3732028" y="444344"/>
                </a:lnTo>
                <a:lnTo>
                  <a:pt x="0" y="454975"/>
                </a:lnTo>
                <a:lnTo>
                  <a:pt x="0" y="1041991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5400000" scaled="0"/>
            <a:tileRect/>
          </a:gradFill>
          <a:ln w="3175">
            <a:noFill/>
          </a:ln>
          <a:effectLst>
            <a:outerShdw blurRad="50800" dist="635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9" name="Полилиния 8"/>
          <p:cNvSpPr/>
          <p:nvPr/>
        </p:nvSpPr>
        <p:spPr>
          <a:xfrm>
            <a:off x="0" y="791446"/>
            <a:ext cx="9207795" cy="494414"/>
          </a:xfrm>
          <a:custGeom>
            <a:avLst/>
            <a:gdLst>
              <a:gd name="connsiteX0" fmla="*/ 0 w 9207795"/>
              <a:gd name="connsiteY0" fmla="*/ 595423 h 839972"/>
              <a:gd name="connsiteX1" fmla="*/ 6485860 w 9207795"/>
              <a:gd name="connsiteY1" fmla="*/ 606056 h 839972"/>
              <a:gd name="connsiteX2" fmla="*/ 7049386 w 9207795"/>
              <a:gd name="connsiteY2" fmla="*/ 0 h 839972"/>
              <a:gd name="connsiteX3" fmla="*/ 9207795 w 9207795"/>
              <a:gd name="connsiteY3" fmla="*/ 42530 h 839972"/>
              <a:gd name="connsiteX4" fmla="*/ 9175898 w 9207795"/>
              <a:gd name="connsiteY4" fmla="*/ 244549 h 839972"/>
              <a:gd name="connsiteX5" fmla="*/ 7145079 w 9207795"/>
              <a:gd name="connsiteY5" fmla="*/ 233916 h 839972"/>
              <a:gd name="connsiteX6" fmla="*/ 6507125 w 9207795"/>
              <a:gd name="connsiteY6" fmla="*/ 839972 h 839972"/>
              <a:gd name="connsiteX7" fmla="*/ 10632 w 9207795"/>
              <a:gd name="connsiteY7" fmla="*/ 797442 h 839972"/>
              <a:gd name="connsiteX8" fmla="*/ 0 w 9207795"/>
              <a:gd name="connsiteY8" fmla="*/ 595423 h 83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7795" h="839972">
                <a:moveTo>
                  <a:pt x="0" y="595423"/>
                </a:moveTo>
                <a:lnTo>
                  <a:pt x="6485860" y="606056"/>
                </a:lnTo>
                <a:lnTo>
                  <a:pt x="7049386" y="0"/>
                </a:lnTo>
                <a:lnTo>
                  <a:pt x="9207795" y="42530"/>
                </a:lnTo>
                <a:lnTo>
                  <a:pt x="9175898" y="244549"/>
                </a:lnTo>
                <a:lnTo>
                  <a:pt x="7145079" y="233916"/>
                </a:lnTo>
                <a:lnTo>
                  <a:pt x="6507125" y="839972"/>
                </a:lnTo>
                <a:lnTo>
                  <a:pt x="10632" y="797442"/>
                </a:lnTo>
                <a:lnTo>
                  <a:pt x="0" y="595423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50800" dir="16800000" algn="ctr" rotWithShape="0">
              <a:schemeClr val="tx1"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с вырезом 9">
            <a:hlinkClick r:id="" action="ppaction://hlinkshowjump?jump=previousslide"/>
          </p:cNvPr>
          <p:cNvSpPr/>
          <p:nvPr/>
        </p:nvSpPr>
        <p:spPr>
          <a:xfrm rot="10800000">
            <a:off x="7572396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>
              <a:rot lat="0" lon="0" rev="10800000"/>
            </a:lightRig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" action="ppaction://hlinkshowjump?jump=endshow"/>
          </p:cNvPr>
          <p:cNvSpPr/>
          <p:nvPr/>
        </p:nvSpPr>
        <p:spPr>
          <a:xfrm>
            <a:off x="857224" y="6286520"/>
            <a:ext cx="357190" cy="357190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 prstMaterial="metal">
            <a:bevelT w="158750" h="95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0" y="77090"/>
            <a:ext cx="9164782" cy="1142985"/>
          </a:xfrm>
          <a:custGeom>
            <a:avLst/>
            <a:gdLst>
              <a:gd name="connsiteX0" fmla="*/ 0 w 9164782"/>
              <a:gd name="connsiteY0" fmla="*/ 644236 h 1714500"/>
              <a:gd name="connsiteX1" fmla="*/ 3917373 w 9164782"/>
              <a:gd name="connsiteY1" fmla="*/ 644236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644236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280555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5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66202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4782" h="1714500">
                <a:moveTo>
                  <a:pt x="0" y="322725"/>
                </a:moveTo>
                <a:lnTo>
                  <a:pt x="3703027" y="322725"/>
                </a:lnTo>
                <a:lnTo>
                  <a:pt x="4384964" y="0"/>
                </a:lnTo>
                <a:lnTo>
                  <a:pt x="7377546" y="0"/>
                </a:lnTo>
                <a:lnTo>
                  <a:pt x="8019153" y="66202"/>
                </a:lnTo>
                <a:lnTo>
                  <a:pt x="9154391" y="66202"/>
                </a:lnTo>
                <a:cubicBezTo>
                  <a:pt x="9157855" y="432062"/>
                  <a:pt x="9161318" y="797922"/>
                  <a:pt x="9164782" y="1163782"/>
                </a:cubicBezTo>
                <a:lnTo>
                  <a:pt x="7024255" y="1132609"/>
                </a:lnTo>
                <a:lnTo>
                  <a:pt x="6463146" y="1714500"/>
                </a:lnTo>
                <a:lnTo>
                  <a:pt x="0" y="1714500"/>
                </a:lnTo>
                <a:cubicBezTo>
                  <a:pt x="3464" y="1354282"/>
                  <a:pt x="6927" y="672552"/>
                  <a:pt x="0" y="322725"/>
                </a:cubicBezTo>
                <a:close/>
              </a:path>
            </a:pathLst>
          </a:custGeom>
          <a:gradFill>
            <a:gsLst>
              <a:gs pos="38000">
                <a:srgbClr val="FFFFFF"/>
              </a:gs>
              <a:gs pos="100000">
                <a:srgbClr val="7F7F7F"/>
              </a:gs>
              <a:gs pos="0">
                <a:srgbClr val="7F7F7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91380"/>
            <a:ext cx="6286544" cy="85725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1600" b="1" cap="all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На етапі формалізації відбувається формулювання задачі мовою математики, тобто створюється математична модель задачі. </a:t>
            </a:r>
            <a:endParaRPr lang="ru-RU" sz="1600" b="1" cap="all" dirty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00594"/>
          </a:xfrm>
          <a:prstGeom prst="roundRect">
            <a:avLst>
              <a:gd name="adj" fmla="val 4729"/>
            </a:avLst>
          </a:prstGeom>
          <a:solidFill>
            <a:schemeClr val="bg1">
              <a:alpha val="72000"/>
            </a:schemeClr>
          </a:solidFill>
          <a:ln w="889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355600">
              <a:buNone/>
            </a:pPr>
            <a:r>
              <a:rPr lang="uk-UA" sz="2400" b="1" dirty="0" smtClean="0"/>
              <a:t>При створенні математичної моделі потрібно:</a:t>
            </a:r>
          </a:p>
          <a:p>
            <a:pPr marL="0" indent="355600">
              <a:buNone/>
            </a:pPr>
            <a:endParaRPr lang="ru-RU" sz="1800" dirty="0"/>
          </a:p>
        </p:txBody>
      </p:sp>
      <p:sp>
        <p:nvSpPr>
          <p:cNvPr id="8" name="Полилиния 7"/>
          <p:cNvSpPr/>
          <p:nvPr/>
        </p:nvSpPr>
        <p:spPr>
          <a:xfrm>
            <a:off x="-31898" y="5628"/>
            <a:ext cx="9175898" cy="357166"/>
          </a:xfrm>
          <a:custGeom>
            <a:avLst/>
            <a:gdLst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871870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444344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75898" h="1041991">
                <a:moveTo>
                  <a:pt x="0" y="1041991"/>
                </a:moveTo>
                <a:lnTo>
                  <a:pt x="3902149" y="1041991"/>
                </a:lnTo>
                <a:lnTo>
                  <a:pt x="4401879" y="372140"/>
                </a:lnTo>
                <a:lnTo>
                  <a:pt x="7368363" y="372140"/>
                </a:lnTo>
                <a:lnTo>
                  <a:pt x="7899991" y="669852"/>
                </a:lnTo>
                <a:lnTo>
                  <a:pt x="9165265" y="680484"/>
                </a:lnTo>
                <a:lnTo>
                  <a:pt x="9175898" y="308345"/>
                </a:lnTo>
                <a:lnTo>
                  <a:pt x="8027581" y="308345"/>
                </a:lnTo>
                <a:lnTo>
                  <a:pt x="7453423" y="42531"/>
                </a:lnTo>
                <a:lnTo>
                  <a:pt x="4391246" y="0"/>
                </a:lnTo>
                <a:lnTo>
                  <a:pt x="3732028" y="444344"/>
                </a:lnTo>
                <a:lnTo>
                  <a:pt x="0" y="454975"/>
                </a:lnTo>
                <a:lnTo>
                  <a:pt x="0" y="1041991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5400000" scaled="0"/>
            <a:tileRect/>
          </a:gradFill>
          <a:ln w="3175">
            <a:noFill/>
          </a:ln>
          <a:effectLst>
            <a:outerShdw blurRad="50800" dist="635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9" name="Полилиния 8"/>
          <p:cNvSpPr/>
          <p:nvPr/>
        </p:nvSpPr>
        <p:spPr>
          <a:xfrm>
            <a:off x="0" y="791446"/>
            <a:ext cx="9207795" cy="494414"/>
          </a:xfrm>
          <a:custGeom>
            <a:avLst/>
            <a:gdLst>
              <a:gd name="connsiteX0" fmla="*/ 0 w 9207795"/>
              <a:gd name="connsiteY0" fmla="*/ 595423 h 839972"/>
              <a:gd name="connsiteX1" fmla="*/ 6485860 w 9207795"/>
              <a:gd name="connsiteY1" fmla="*/ 606056 h 839972"/>
              <a:gd name="connsiteX2" fmla="*/ 7049386 w 9207795"/>
              <a:gd name="connsiteY2" fmla="*/ 0 h 839972"/>
              <a:gd name="connsiteX3" fmla="*/ 9207795 w 9207795"/>
              <a:gd name="connsiteY3" fmla="*/ 42530 h 839972"/>
              <a:gd name="connsiteX4" fmla="*/ 9175898 w 9207795"/>
              <a:gd name="connsiteY4" fmla="*/ 244549 h 839972"/>
              <a:gd name="connsiteX5" fmla="*/ 7145079 w 9207795"/>
              <a:gd name="connsiteY5" fmla="*/ 233916 h 839972"/>
              <a:gd name="connsiteX6" fmla="*/ 6507125 w 9207795"/>
              <a:gd name="connsiteY6" fmla="*/ 839972 h 839972"/>
              <a:gd name="connsiteX7" fmla="*/ 10632 w 9207795"/>
              <a:gd name="connsiteY7" fmla="*/ 797442 h 839972"/>
              <a:gd name="connsiteX8" fmla="*/ 0 w 9207795"/>
              <a:gd name="connsiteY8" fmla="*/ 595423 h 83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7795" h="839972">
                <a:moveTo>
                  <a:pt x="0" y="595423"/>
                </a:moveTo>
                <a:lnTo>
                  <a:pt x="6485860" y="606056"/>
                </a:lnTo>
                <a:lnTo>
                  <a:pt x="7049386" y="0"/>
                </a:lnTo>
                <a:lnTo>
                  <a:pt x="9207795" y="42530"/>
                </a:lnTo>
                <a:lnTo>
                  <a:pt x="9175898" y="244549"/>
                </a:lnTo>
                <a:lnTo>
                  <a:pt x="7145079" y="233916"/>
                </a:lnTo>
                <a:lnTo>
                  <a:pt x="6507125" y="839972"/>
                </a:lnTo>
                <a:lnTo>
                  <a:pt x="10632" y="797442"/>
                </a:lnTo>
                <a:lnTo>
                  <a:pt x="0" y="595423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50800" dir="16800000" algn="ctr" rotWithShape="0">
              <a:schemeClr val="tx1"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с вырезом 9">
            <a:hlinkClick r:id="" action="ppaction://hlinkshowjump?jump=previousslide"/>
          </p:cNvPr>
          <p:cNvSpPr/>
          <p:nvPr/>
        </p:nvSpPr>
        <p:spPr>
          <a:xfrm rot="10800000">
            <a:off x="7572396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>
              <a:rot lat="0" lon="0" rev="10800000"/>
            </a:lightRig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" action="ppaction://hlinkshowjump?jump=endshow"/>
          </p:cNvPr>
          <p:cNvSpPr/>
          <p:nvPr/>
        </p:nvSpPr>
        <p:spPr>
          <a:xfrm>
            <a:off x="857224" y="6286520"/>
            <a:ext cx="357190" cy="357190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 prstMaterial="metal">
            <a:bevelT w="158750" h="95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Схема 11"/>
          <p:cNvGraphicFramePr/>
          <p:nvPr/>
        </p:nvGraphicFramePr>
        <p:xfrm>
          <a:off x="683568" y="1988840"/>
          <a:ext cx="79208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0" y="77090"/>
            <a:ext cx="9164782" cy="1142985"/>
          </a:xfrm>
          <a:custGeom>
            <a:avLst/>
            <a:gdLst>
              <a:gd name="connsiteX0" fmla="*/ 0 w 9164782"/>
              <a:gd name="connsiteY0" fmla="*/ 644236 h 1714500"/>
              <a:gd name="connsiteX1" fmla="*/ 3917373 w 9164782"/>
              <a:gd name="connsiteY1" fmla="*/ 644236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644236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280555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5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66202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4782" h="1714500">
                <a:moveTo>
                  <a:pt x="0" y="322725"/>
                </a:moveTo>
                <a:lnTo>
                  <a:pt x="3703027" y="322725"/>
                </a:lnTo>
                <a:lnTo>
                  <a:pt x="4384964" y="0"/>
                </a:lnTo>
                <a:lnTo>
                  <a:pt x="7377546" y="0"/>
                </a:lnTo>
                <a:lnTo>
                  <a:pt x="8019153" y="66202"/>
                </a:lnTo>
                <a:lnTo>
                  <a:pt x="9154391" y="66202"/>
                </a:lnTo>
                <a:cubicBezTo>
                  <a:pt x="9157855" y="432062"/>
                  <a:pt x="9161318" y="797922"/>
                  <a:pt x="9164782" y="1163782"/>
                </a:cubicBezTo>
                <a:lnTo>
                  <a:pt x="7024255" y="1132609"/>
                </a:lnTo>
                <a:lnTo>
                  <a:pt x="6463146" y="1714500"/>
                </a:lnTo>
                <a:lnTo>
                  <a:pt x="0" y="1714500"/>
                </a:lnTo>
                <a:cubicBezTo>
                  <a:pt x="3464" y="1354282"/>
                  <a:pt x="6927" y="672552"/>
                  <a:pt x="0" y="322725"/>
                </a:cubicBezTo>
                <a:close/>
              </a:path>
            </a:pathLst>
          </a:custGeom>
          <a:gradFill>
            <a:gsLst>
              <a:gs pos="38000">
                <a:srgbClr val="FFFFFF"/>
              </a:gs>
              <a:gs pos="100000">
                <a:srgbClr val="7F7F7F"/>
              </a:gs>
              <a:gs pos="0">
                <a:srgbClr val="7F7F7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91380"/>
            <a:ext cx="6286544" cy="85725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000" b="1" cap="all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У чому полягає технологія комп'ютерного моделювання</a:t>
            </a:r>
            <a:endParaRPr lang="ru-RU" sz="2000" b="1" cap="all" dirty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00594"/>
          </a:xfrm>
          <a:prstGeom prst="roundRect">
            <a:avLst>
              <a:gd name="adj" fmla="val 4729"/>
            </a:avLst>
          </a:prstGeom>
          <a:solidFill>
            <a:schemeClr val="bg1">
              <a:alpha val="72000"/>
            </a:schemeClr>
          </a:solidFill>
          <a:ln w="889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355600">
              <a:buNone/>
            </a:pPr>
            <a:r>
              <a:rPr lang="uk-UA" sz="1800" dirty="0" smtClean="0"/>
              <a:t>Після створення інформаційної знакової моделі приступають до комп'ютерного моделювання – створення комп'ютерної моделі.</a:t>
            </a:r>
          </a:p>
          <a:p>
            <a:pPr marL="0" indent="355600">
              <a:buNone/>
            </a:pPr>
            <a:r>
              <a:rPr lang="uk-UA" sz="1800" dirty="0" smtClean="0"/>
              <a:t>Комп'ютерне моделювання полягає у проведенні обчислювальних експериментів на комп'ютері, метою яких є аналіз, інтерпретація та співставлення результатів моделювання з реальною поведінкою об'єкта, що вивчається,  і, за необхідності, наступне уточнення моделі.</a:t>
            </a:r>
          </a:p>
          <a:p>
            <a:pPr marL="0" indent="355600">
              <a:buNone/>
            </a:pPr>
            <a:endParaRPr lang="uk-UA" sz="1800" dirty="0" smtClean="0"/>
          </a:p>
          <a:p>
            <a:pPr marL="0" indent="355600">
              <a:buNone/>
            </a:pPr>
            <a:endParaRPr lang="uk-UA" sz="1800" dirty="0" smtClean="0"/>
          </a:p>
          <a:p>
            <a:pPr marL="0" indent="355600">
              <a:buNone/>
            </a:pPr>
            <a:endParaRPr lang="uk-UA" sz="1800" dirty="0" smtClean="0"/>
          </a:p>
          <a:p>
            <a:pPr marL="0" indent="355600">
              <a:buNone/>
            </a:pPr>
            <a:r>
              <a:rPr lang="uk-UA" sz="1800" dirty="0" smtClean="0"/>
              <a:t>Існує велика кількість програмних засобів, які дозволяють досліджувати інформаційні моделі. Кожне програмне середовище має свій інструментарій та дозволяє працювати з певними видами інформаційних об'єктів.</a:t>
            </a:r>
          </a:p>
          <a:p>
            <a:pPr marL="0" indent="355600">
              <a:buNone/>
            </a:pPr>
            <a:r>
              <a:rPr lang="uk-UA" sz="1800" dirty="0" smtClean="0"/>
              <a:t>Існують різні програми, які дозволяють працювати з блок-схемами алгоритмів, електронними схемами, діаграмами тощо.</a:t>
            </a:r>
            <a:endParaRPr lang="ru-RU" sz="1800" dirty="0"/>
          </a:p>
        </p:txBody>
      </p:sp>
      <p:sp>
        <p:nvSpPr>
          <p:cNvPr id="8" name="Полилиния 7"/>
          <p:cNvSpPr/>
          <p:nvPr/>
        </p:nvSpPr>
        <p:spPr>
          <a:xfrm>
            <a:off x="-31898" y="5628"/>
            <a:ext cx="9175898" cy="357166"/>
          </a:xfrm>
          <a:custGeom>
            <a:avLst/>
            <a:gdLst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871870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444344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75898" h="1041991">
                <a:moveTo>
                  <a:pt x="0" y="1041991"/>
                </a:moveTo>
                <a:lnTo>
                  <a:pt x="3902149" y="1041991"/>
                </a:lnTo>
                <a:lnTo>
                  <a:pt x="4401879" y="372140"/>
                </a:lnTo>
                <a:lnTo>
                  <a:pt x="7368363" y="372140"/>
                </a:lnTo>
                <a:lnTo>
                  <a:pt x="7899991" y="669852"/>
                </a:lnTo>
                <a:lnTo>
                  <a:pt x="9165265" y="680484"/>
                </a:lnTo>
                <a:lnTo>
                  <a:pt x="9175898" y="308345"/>
                </a:lnTo>
                <a:lnTo>
                  <a:pt x="8027581" y="308345"/>
                </a:lnTo>
                <a:lnTo>
                  <a:pt x="7453423" y="42531"/>
                </a:lnTo>
                <a:lnTo>
                  <a:pt x="4391246" y="0"/>
                </a:lnTo>
                <a:lnTo>
                  <a:pt x="3732028" y="444344"/>
                </a:lnTo>
                <a:lnTo>
                  <a:pt x="0" y="454975"/>
                </a:lnTo>
                <a:lnTo>
                  <a:pt x="0" y="1041991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5400000" scaled="0"/>
            <a:tileRect/>
          </a:gradFill>
          <a:ln w="3175">
            <a:noFill/>
          </a:ln>
          <a:effectLst>
            <a:outerShdw blurRad="50800" dist="635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9" name="Полилиния 8"/>
          <p:cNvSpPr/>
          <p:nvPr/>
        </p:nvSpPr>
        <p:spPr>
          <a:xfrm>
            <a:off x="0" y="791446"/>
            <a:ext cx="9207795" cy="494414"/>
          </a:xfrm>
          <a:custGeom>
            <a:avLst/>
            <a:gdLst>
              <a:gd name="connsiteX0" fmla="*/ 0 w 9207795"/>
              <a:gd name="connsiteY0" fmla="*/ 595423 h 839972"/>
              <a:gd name="connsiteX1" fmla="*/ 6485860 w 9207795"/>
              <a:gd name="connsiteY1" fmla="*/ 606056 h 839972"/>
              <a:gd name="connsiteX2" fmla="*/ 7049386 w 9207795"/>
              <a:gd name="connsiteY2" fmla="*/ 0 h 839972"/>
              <a:gd name="connsiteX3" fmla="*/ 9207795 w 9207795"/>
              <a:gd name="connsiteY3" fmla="*/ 42530 h 839972"/>
              <a:gd name="connsiteX4" fmla="*/ 9175898 w 9207795"/>
              <a:gd name="connsiteY4" fmla="*/ 244549 h 839972"/>
              <a:gd name="connsiteX5" fmla="*/ 7145079 w 9207795"/>
              <a:gd name="connsiteY5" fmla="*/ 233916 h 839972"/>
              <a:gd name="connsiteX6" fmla="*/ 6507125 w 9207795"/>
              <a:gd name="connsiteY6" fmla="*/ 839972 h 839972"/>
              <a:gd name="connsiteX7" fmla="*/ 10632 w 9207795"/>
              <a:gd name="connsiteY7" fmla="*/ 797442 h 839972"/>
              <a:gd name="connsiteX8" fmla="*/ 0 w 9207795"/>
              <a:gd name="connsiteY8" fmla="*/ 595423 h 83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7795" h="839972">
                <a:moveTo>
                  <a:pt x="0" y="595423"/>
                </a:moveTo>
                <a:lnTo>
                  <a:pt x="6485860" y="606056"/>
                </a:lnTo>
                <a:lnTo>
                  <a:pt x="7049386" y="0"/>
                </a:lnTo>
                <a:lnTo>
                  <a:pt x="9207795" y="42530"/>
                </a:lnTo>
                <a:lnTo>
                  <a:pt x="9175898" y="244549"/>
                </a:lnTo>
                <a:lnTo>
                  <a:pt x="7145079" y="233916"/>
                </a:lnTo>
                <a:lnTo>
                  <a:pt x="6507125" y="839972"/>
                </a:lnTo>
                <a:lnTo>
                  <a:pt x="10632" y="797442"/>
                </a:lnTo>
                <a:lnTo>
                  <a:pt x="0" y="595423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50800" dir="16800000" algn="ctr" rotWithShape="0">
              <a:schemeClr val="tx1"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с вырезом 9">
            <a:hlinkClick r:id="" action="ppaction://hlinkshowjump?jump=previousslide"/>
          </p:cNvPr>
          <p:cNvSpPr/>
          <p:nvPr/>
        </p:nvSpPr>
        <p:spPr>
          <a:xfrm rot="10800000">
            <a:off x="7572396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>
              <a:rot lat="0" lon="0" rev="10800000"/>
            </a:lightRig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" action="ppaction://hlinkshowjump?jump=endshow"/>
          </p:cNvPr>
          <p:cNvSpPr/>
          <p:nvPr/>
        </p:nvSpPr>
        <p:spPr>
          <a:xfrm>
            <a:off x="857224" y="6286520"/>
            <a:ext cx="357190" cy="357190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 prstMaterial="metal">
            <a:bevelT w="158750" h="95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979712" y="3501008"/>
            <a:ext cx="5112568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Комп'ютерна модель – </a:t>
            </a:r>
            <a:r>
              <a:rPr lang="uk-UA" dirty="0" err="1" smtClean="0"/>
              <a:t>модель</a:t>
            </a:r>
            <a:r>
              <a:rPr lang="uk-UA" dirty="0" smtClean="0"/>
              <a:t>, реалізована засобами програмного середовища.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0" y="77090"/>
            <a:ext cx="9164782" cy="1142985"/>
          </a:xfrm>
          <a:custGeom>
            <a:avLst/>
            <a:gdLst>
              <a:gd name="connsiteX0" fmla="*/ 0 w 9164782"/>
              <a:gd name="connsiteY0" fmla="*/ 644236 h 1714500"/>
              <a:gd name="connsiteX1" fmla="*/ 3917373 w 9164782"/>
              <a:gd name="connsiteY1" fmla="*/ 644236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644236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280555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5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66202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4782" h="1714500">
                <a:moveTo>
                  <a:pt x="0" y="322725"/>
                </a:moveTo>
                <a:lnTo>
                  <a:pt x="3703027" y="322725"/>
                </a:lnTo>
                <a:lnTo>
                  <a:pt x="4384964" y="0"/>
                </a:lnTo>
                <a:lnTo>
                  <a:pt x="7377546" y="0"/>
                </a:lnTo>
                <a:lnTo>
                  <a:pt x="8019153" y="66202"/>
                </a:lnTo>
                <a:lnTo>
                  <a:pt x="9154391" y="66202"/>
                </a:lnTo>
                <a:cubicBezTo>
                  <a:pt x="9157855" y="432062"/>
                  <a:pt x="9161318" y="797922"/>
                  <a:pt x="9164782" y="1163782"/>
                </a:cubicBezTo>
                <a:lnTo>
                  <a:pt x="7024255" y="1132609"/>
                </a:lnTo>
                <a:lnTo>
                  <a:pt x="6463146" y="1714500"/>
                </a:lnTo>
                <a:lnTo>
                  <a:pt x="0" y="1714500"/>
                </a:lnTo>
                <a:cubicBezTo>
                  <a:pt x="3464" y="1354282"/>
                  <a:pt x="6927" y="672552"/>
                  <a:pt x="0" y="322725"/>
                </a:cubicBezTo>
                <a:close/>
              </a:path>
            </a:pathLst>
          </a:custGeom>
          <a:gradFill>
            <a:gsLst>
              <a:gs pos="38000">
                <a:srgbClr val="FFFFFF"/>
              </a:gs>
              <a:gs pos="100000">
                <a:srgbClr val="7F7F7F"/>
              </a:gs>
              <a:gs pos="0">
                <a:srgbClr val="7F7F7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6768752" cy="11430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l"/>
            <a:r>
              <a:rPr lang="uk-UA" sz="2000" b="1" cap="all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У чому полягає технологія комп'ютерного моделювання</a:t>
            </a:r>
            <a:endParaRPr lang="ru-RU" sz="2000" b="1" cap="all" dirty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395536" y="1628800"/>
            <a:ext cx="4038600" cy="1800200"/>
          </a:xfrm>
          <a:prstGeom prst="roundRect">
            <a:avLst>
              <a:gd name="adj" fmla="val 4729"/>
            </a:avLst>
          </a:prstGeom>
          <a:solidFill>
            <a:schemeClr val="bg1">
              <a:alpha val="72000"/>
            </a:schemeClr>
          </a:solidFill>
          <a:ln w="889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355600">
              <a:buNone/>
            </a:pPr>
            <a:r>
              <a:rPr lang="uk-UA" sz="1800" dirty="0" smtClean="0"/>
              <a:t>Інформаційні моделі, в яких відображаються не лише відомості про об'єкти, а й вказуються їх взаємозв'язки, реалізуються в </a:t>
            </a:r>
            <a:r>
              <a:rPr lang="uk-UA" sz="1800" b="1" dirty="0" smtClean="0">
                <a:solidFill>
                  <a:schemeClr val="accent6">
                    <a:lumMod val="50000"/>
                  </a:schemeClr>
                </a:solidFill>
              </a:rPr>
              <a:t>системах управління базами даних.</a:t>
            </a:r>
            <a:endParaRPr lang="ru-RU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-31898" y="5628"/>
            <a:ext cx="9175898" cy="357166"/>
          </a:xfrm>
          <a:custGeom>
            <a:avLst/>
            <a:gdLst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871870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444344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75898" h="1041991">
                <a:moveTo>
                  <a:pt x="0" y="1041991"/>
                </a:moveTo>
                <a:lnTo>
                  <a:pt x="3902149" y="1041991"/>
                </a:lnTo>
                <a:lnTo>
                  <a:pt x="4401879" y="372140"/>
                </a:lnTo>
                <a:lnTo>
                  <a:pt x="7368363" y="372140"/>
                </a:lnTo>
                <a:lnTo>
                  <a:pt x="7899991" y="669852"/>
                </a:lnTo>
                <a:lnTo>
                  <a:pt x="9165265" y="680484"/>
                </a:lnTo>
                <a:lnTo>
                  <a:pt x="9175898" y="308345"/>
                </a:lnTo>
                <a:lnTo>
                  <a:pt x="8027581" y="308345"/>
                </a:lnTo>
                <a:lnTo>
                  <a:pt x="7453423" y="42531"/>
                </a:lnTo>
                <a:lnTo>
                  <a:pt x="4391246" y="0"/>
                </a:lnTo>
                <a:lnTo>
                  <a:pt x="3732028" y="444344"/>
                </a:lnTo>
                <a:lnTo>
                  <a:pt x="0" y="454975"/>
                </a:lnTo>
                <a:lnTo>
                  <a:pt x="0" y="1041991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5400000" scaled="0"/>
            <a:tileRect/>
          </a:gradFill>
          <a:ln w="3175">
            <a:noFill/>
          </a:ln>
          <a:effectLst>
            <a:outerShdw blurRad="50800" dist="635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9" name="Полилиния 8"/>
          <p:cNvSpPr/>
          <p:nvPr/>
        </p:nvSpPr>
        <p:spPr>
          <a:xfrm>
            <a:off x="0" y="791446"/>
            <a:ext cx="9207795" cy="494414"/>
          </a:xfrm>
          <a:custGeom>
            <a:avLst/>
            <a:gdLst>
              <a:gd name="connsiteX0" fmla="*/ 0 w 9207795"/>
              <a:gd name="connsiteY0" fmla="*/ 595423 h 839972"/>
              <a:gd name="connsiteX1" fmla="*/ 6485860 w 9207795"/>
              <a:gd name="connsiteY1" fmla="*/ 606056 h 839972"/>
              <a:gd name="connsiteX2" fmla="*/ 7049386 w 9207795"/>
              <a:gd name="connsiteY2" fmla="*/ 0 h 839972"/>
              <a:gd name="connsiteX3" fmla="*/ 9207795 w 9207795"/>
              <a:gd name="connsiteY3" fmla="*/ 42530 h 839972"/>
              <a:gd name="connsiteX4" fmla="*/ 9175898 w 9207795"/>
              <a:gd name="connsiteY4" fmla="*/ 244549 h 839972"/>
              <a:gd name="connsiteX5" fmla="*/ 7145079 w 9207795"/>
              <a:gd name="connsiteY5" fmla="*/ 233916 h 839972"/>
              <a:gd name="connsiteX6" fmla="*/ 6507125 w 9207795"/>
              <a:gd name="connsiteY6" fmla="*/ 839972 h 839972"/>
              <a:gd name="connsiteX7" fmla="*/ 10632 w 9207795"/>
              <a:gd name="connsiteY7" fmla="*/ 797442 h 839972"/>
              <a:gd name="connsiteX8" fmla="*/ 0 w 9207795"/>
              <a:gd name="connsiteY8" fmla="*/ 595423 h 83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7795" h="839972">
                <a:moveTo>
                  <a:pt x="0" y="595423"/>
                </a:moveTo>
                <a:lnTo>
                  <a:pt x="6485860" y="606056"/>
                </a:lnTo>
                <a:lnTo>
                  <a:pt x="7049386" y="0"/>
                </a:lnTo>
                <a:lnTo>
                  <a:pt x="9207795" y="42530"/>
                </a:lnTo>
                <a:lnTo>
                  <a:pt x="9175898" y="244549"/>
                </a:lnTo>
                <a:lnTo>
                  <a:pt x="7145079" y="233916"/>
                </a:lnTo>
                <a:lnTo>
                  <a:pt x="6507125" y="839972"/>
                </a:lnTo>
                <a:lnTo>
                  <a:pt x="10632" y="797442"/>
                </a:lnTo>
                <a:lnTo>
                  <a:pt x="0" y="595423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50800" dir="16800000" algn="ctr" rotWithShape="0">
              <a:schemeClr val="tx1"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с вырезом 9">
            <a:hlinkClick r:id="" action="ppaction://hlinkshowjump?jump=previousslide"/>
          </p:cNvPr>
          <p:cNvSpPr/>
          <p:nvPr/>
        </p:nvSpPr>
        <p:spPr>
          <a:xfrm rot="10800000">
            <a:off x="7572396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>
              <a:rot lat="0" lon="0" rev="10800000"/>
            </a:lightRig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" action="ppaction://hlinkshowjump?jump=endshow"/>
          </p:cNvPr>
          <p:cNvSpPr/>
          <p:nvPr/>
        </p:nvSpPr>
        <p:spPr>
          <a:xfrm>
            <a:off x="857224" y="6286520"/>
            <a:ext cx="357190" cy="357190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 prstMaterial="metal">
            <a:bevelT w="158750" h="95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дзаголовок 2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1828799"/>
          </a:xfrm>
          <a:prstGeom prst="roundRect">
            <a:avLst>
              <a:gd name="adj" fmla="val 4729"/>
            </a:avLst>
          </a:prstGeom>
          <a:solidFill>
            <a:schemeClr val="bg1">
              <a:alpha val="72000"/>
            </a:schemeClr>
          </a:solidFill>
          <a:ln w="889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355600">
              <a:buNone/>
            </a:pPr>
            <a:r>
              <a:rPr lang="uk-UA" sz="1800" dirty="0" smtClean="0"/>
              <a:t>Ефективним засобом дослідження математичних моделей є </a:t>
            </a:r>
            <a:r>
              <a:rPr lang="uk-UA" sz="1800" b="1" dirty="0" smtClean="0">
                <a:solidFill>
                  <a:schemeClr val="accent6">
                    <a:lumMod val="50000"/>
                  </a:schemeClr>
                </a:solidFill>
              </a:rPr>
              <a:t>середовище програмування</a:t>
            </a:r>
            <a:r>
              <a:rPr lang="uk-UA" sz="1800" dirty="0" smtClean="0"/>
              <a:t>, де комп'ютерна модель подається у вигляді програми.</a:t>
            </a:r>
            <a:endParaRPr lang="ru-RU" sz="1800" dirty="0"/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395536" y="3789040"/>
            <a:ext cx="4038600" cy="1800200"/>
          </a:xfrm>
          <a:prstGeom prst="roundRect">
            <a:avLst>
              <a:gd name="adj" fmla="val 4729"/>
            </a:avLst>
          </a:prstGeom>
          <a:solidFill>
            <a:schemeClr val="bg1">
              <a:alpha val="72000"/>
            </a:schemeClr>
          </a:solidFill>
          <a:ln w="889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Потужним інструментом дослідження математичних моделей є </a:t>
            </a:r>
            <a:r>
              <a:rPr kumimoji="0" lang="uk-UA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середовище табличного процесора</a:t>
            </a: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Тут вихідна інформаційна знакова модель подається у вигляді таблиці, яка зв'язує елементарні об'єкти за правилами побудови зв'язків у цьому середовищі.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>
          <a:xfrm>
            <a:off x="4716016" y="3789040"/>
            <a:ext cx="4038600" cy="1800200"/>
          </a:xfrm>
          <a:prstGeom prst="roundRect">
            <a:avLst>
              <a:gd name="adj" fmla="val 4729"/>
            </a:avLst>
          </a:prstGeom>
          <a:solidFill>
            <a:schemeClr val="bg1">
              <a:alpha val="72000"/>
            </a:schemeClr>
          </a:solidFill>
          <a:ln w="889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Комп'ютерна програма </a:t>
            </a: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набір послідовних  інструкцій у вигляді слів, цифр, кодів, символів чи в іншому вигляді, виражених у формі, придатній для зчитування та виконання комп'ютером.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Подзаголовок 2"/>
          <p:cNvSpPr txBox="1">
            <a:spLocks/>
          </p:cNvSpPr>
          <p:nvPr/>
        </p:nvSpPr>
        <p:spPr>
          <a:xfrm>
            <a:off x="1547664" y="5877272"/>
            <a:ext cx="5904656" cy="864096"/>
          </a:xfrm>
          <a:prstGeom prst="roundRect">
            <a:avLst>
              <a:gd name="adj" fmla="val 4729"/>
            </a:avLst>
          </a:prstGeom>
          <a:solidFill>
            <a:schemeClr val="bg1">
              <a:alpha val="72000"/>
            </a:schemeClr>
          </a:solidFill>
          <a:ln w="889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355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Програма</a:t>
            </a:r>
            <a:r>
              <a:rPr kumimoji="0" lang="uk-UA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низка команд для комп'ютера, що становлять запис алгоритму однією з мов програмування.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0" y="77090"/>
            <a:ext cx="9164782" cy="1142985"/>
          </a:xfrm>
          <a:custGeom>
            <a:avLst/>
            <a:gdLst>
              <a:gd name="connsiteX0" fmla="*/ 0 w 9164782"/>
              <a:gd name="connsiteY0" fmla="*/ 644236 h 1714500"/>
              <a:gd name="connsiteX1" fmla="*/ 3917373 w 9164782"/>
              <a:gd name="connsiteY1" fmla="*/ 644236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644236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644236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7876309 w 9164782"/>
              <a:gd name="connsiteY4" fmla="*/ 280554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280555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4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280555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  <a:gd name="connsiteX0" fmla="*/ 0 w 9164782"/>
              <a:gd name="connsiteY0" fmla="*/ 322725 h 1714500"/>
              <a:gd name="connsiteX1" fmla="*/ 3703027 w 9164782"/>
              <a:gd name="connsiteY1" fmla="*/ 322725 h 1714500"/>
              <a:gd name="connsiteX2" fmla="*/ 4384964 w 9164782"/>
              <a:gd name="connsiteY2" fmla="*/ 0 h 1714500"/>
              <a:gd name="connsiteX3" fmla="*/ 7377546 w 9164782"/>
              <a:gd name="connsiteY3" fmla="*/ 0 h 1714500"/>
              <a:gd name="connsiteX4" fmla="*/ 8019153 w 9164782"/>
              <a:gd name="connsiteY4" fmla="*/ 66202 h 1714500"/>
              <a:gd name="connsiteX5" fmla="*/ 9154391 w 9164782"/>
              <a:gd name="connsiteY5" fmla="*/ 66202 h 1714500"/>
              <a:gd name="connsiteX6" fmla="*/ 9164782 w 9164782"/>
              <a:gd name="connsiteY6" fmla="*/ 1163782 h 1714500"/>
              <a:gd name="connsiteX7" fmla="*/ 7024255 w 9164782"/>
              <a:gd name="connsiteY7" fmla="*/ 1132609 h 1714500"/>
              <a:gd name="connsiteX8" fmla="*/ 6463146 w 9164782"/>
              <a:gd name="connsiteY8" fmla="*/ 1714500 h 1714500"/>
              <a:gd name="connsiteX9" fmla="*/ 0 w 9164782"/>
              <a:gd name="connsiteY9" fmla="*/ 1714500 h 1714500"/>
              <a:gd name="connsiteX10" fmla="*/ 0 w 9164782"/>
              <a:gd name="connsiteY10" fmla="*/ 322725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4782" h="1714500">
                <a:moveTo>
                  <a:pt x="0" y="322725"/>
                </a:moveTo>
                <a:lnTo>
                  <a:pt x="3703027" y="322725"/>
                </a:lnTo>
                <a:lnTo>
                  <a:pt x="4384964" y="0"/>
                </a:lnTo>
                <a:lnTo>
                  <a:pt x="7377546" y="0"/>
                </a:lnTo>
                <a:lnTo>
                  <a:pt x="8019153" y="66202"/>
                </a:lnTo>
                <a:lnTo>
                  <a:pt x="9154391" y="66202"/>
                </a:lnTo>
                <a:cubicBezTo>
                  <a:pt x="9157855" y="432062"/>
                  <a:pt x="9161318" y="797922"/>
                  <a:pt x="9164782" y="1163782"/>
                </a:cubicBezTo>
                <a:lnTo>
                  <a:pt x="7024255" y="1132609"/>
                </a:lnTo>
                <a:lnTo>
                  <a:pt x="6463146" y="1714500"/>
                </a:lnTo>
                <a:lnTo>
                  <a:pt x="0" y="1714500"/>
                </a:lnTo>
                <a:cubicBezTo>
                  <a:pt x="3464" y="1354282"/>
                  <a:pt x="6927" y="672552"/>
                  <a:pt x="0" y="322725"/>
                </a:cubicBezTo>
                <a:close/>
              </a:path>
            </a:pathLst>
          </a:custGeom>
          <a:gradFill>
            <a:gsLst>
              <a:gs pos="38000">
                <a:srgbClr val="FFFFFF"/>
              </a:gs>
              <a:gs pos="100000">
                <a:srgbClr val="7F7F7F"/>
              </a:gs>
              <a:gs pos="0">
                <a:srgbClr val="7F7F7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91380"/>
            <a:ext cx="6286544" cy="85725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000" b="1" cap="all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У чому полягає технологія комп'ютерного моделювання</a:t>
            </a:r>
            <a:endParaRPr lang="ru-RU" sz="2000" b="1" cap="all" dirty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00594"/>
          </a:xfrm>
          <a:prstGeom prst="roundRect">
            <a:avLst>
              <a:gd name="adj" fmla="val 4729"/>
            </a:avLst>
          </a:prstGeom>
          <a:solidFill>
            <a:schemeClr val="bg1">
              <a:alpha val="72000"/>
            </a:schemeClr>
          </a:solidFill>
          <a:ln w="889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355600">
              <a:buNone/>
            </a:pPr>
            <a:r>
              <a:rPr lang="uk-UA" sz="1800" dirty="0" smtClean="0"/>
              <a:t>Перевірка створеної комп'ютерної моделі здійснюється за допомогою її тестування.</a:t>
            </a:r>
          </a:p>
          <a:p>
            <a:pPr marL="0" indent="355600">
              <a:buNone/>
            </a:pPr>
            <a:endParaRPr lang="uk-UA" sz="1800" dirty="0" smtClean="0"/>
          </a:p>
          <a:p>
            <a:pPr marL="0" indent="355600">
              <a:buNone/>
            </a:pPr>
            <a:endParaRPr lang="uk-UA" sz="1800" dirty="0" smtClean="0"/>
          </a:p>
          <a:p>
            <a:pPr marL="0" indent="355600">
              <a:buNone/>
            </a:pPr>
            <a:r>
              <a:rPr lang="uk-UA" sz="1800" dirty="0" smtClean="0"/>
              <a:t>Тестування передбачає виконання програми для певного набору вхідних даних, для яких заздалегідь відомий результат.</a:t>
            </a:r>
          </a:p>
          <a:p>
            <a:pPr marL="0" indent="355600">
              <a:buNone/>
            </a:pPr>
            <a:r>
              <a:rPr lang="uk-UA" sz="1800" dirty="0" smtClean="0"/>
              <a:t>Якщо відповідь, отримана при тестуванні, збігається з відомою  відповіддю, а тест складений правильно, вважається, що модель працює коректно. В іншому випадку слід шукати й усувати причини розбіжностей. Усі ці дії називаються </a:t>
            </a:r>
            <a:r>
              <a:rPr lang="uk-UA" sz="1800" b="1" i="1" dirty="0" smtClean="0"/>
              <a:t>налагодженням моделі</a:t>
            </a:r>
            <a:r>
              <a:rPr lang="uk-UA" sz="1800" dirty="0" smtClean="0"/>
              <a:t>.</a:t>
            </a:r>
          </a:p>
        </p:txBody>
      </p:sp>
      <p:sp>
        <p:nvSpPr>
          <p:cNvPr id="8" name="Полилиния 7"/>
          <p:cNvSpPr/>
          <p:nvPr/>
        </p:nvSpPr>
        <p:spPr>
          <a:xfrm>
            <a:off x="-31898" y="5628"/>
            <a:ext cx="9175898" cy="357166"/>
          </a:xfrm>
          <a:custGeom>
            <a:avLst/>
            <a:gdLst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871870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861238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  <a:gd name="connsiteX0" fmla="*/ 0 w 9175898"/>
              <a:gd name="connsiteY0" fmla="*/ 1041991 h 1041991"/>
              <a:gd name="connsiteX1" fmla="*/ 3902149 w 9175898"/>
              <a:gd name="connsiteY1" fmla="*/ 1041991 h 1041991"/>
              <a:gd name="connsiteX2" fmla="*/ 4401879 w 9175898"/>
              <a:gd name="connsiteY2" fmla="*/ 372140 h 1041991"/>
              <a:gd name="connsiteX3" fmla="*/ 7368363 w 9175898"/>
              <a:gd name="connsiteY3" fmla="*/ 372140 h 1041991"/>
              <a:gd name="connsiteX4" fmla="*/ 7899991 w 9175898"/>
              <a:gd name="connsiteY4" fmla="*/ 669852 h 1041991"/>
              <a:gd name="connsiteX5" fmla="*/ 9165265 w 9175898"/>
              <a:gd name="connsiteY5" fmla="*/ 680484 h 1041991"/>
              <a:gd name="connsiteX6" fmla="*/ 9175898 w 9175898"/>
              <a:gd name="connsiteY6" fmla="*/ 308345 h 1041991"/>
              <a:gd name="connsiteX7" fmla="*/ 8027581 w 9175898"/>
              <a:gd name="connsiteY7" fmla="*/ 308345 h 1041991"/>
              <a:gd name="connsiteX8" fmla="*/ 7453423 w 9175898"/>
              <a:gd name="connsiteY8" fmla="*/ 42531 h 1041991"/>
              <a:gd name="connsiteX9" fmla="*/ 4391246 w 9175898"/>
              <a:gd name="connsiteY9" fmla="*/ 0 h 1041991"/>
              <a:gd name="connsiteX10" fmla="*/ 3732028 w 9175898"/>
              <a:gd name="connsiteY10" fmla="*/ 444344 h 1041991"/>
              <a:gd name="connsiteX11" fmla="*/ 0 w 9175898"/>
              <a:gd name="connsiteY11" fmla="*/ 454975 h 1041991"/>
              <a:gd name="connsiteX12" fmla="*/ 0 w 9175898"/>
              <a:gd name="connsiteY12" fmla="*/ 1041991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75898" h="1041991">
                <a:moveTo>
                  <a:pt x="0" y="1041991"/>
                </a:moveTo>
                <a:lnTo>
                  <a:pt x="3902149" y="1041991"/>
                </a:lnTo>
                <a:lnTo>
                  <a:pt x="4401879" y="372140"/>
                </a:lnTo>
                <a:lnTo>
                  <a:pt x="7368363" y="372140"/>
                </a:lnTo>
                <a:lnTo>
                  <a:pt x="7899991" y="669852"/>
                </a:lnTo>
                <a:lnTo>
                  <a:pt x="9165265" y="680484"/>
                </a:lnTo>
                <a:lnTo>
                  <a:pt x="9175898" y="308345"/>
                </a:lnTo>
                <a:lnTo>
                  <a:pt x="8027581" y="308345"/>
                </a:lnTo>
                <a:lnTo>
                  <a:pt x="7453423" y="42531"/>
                </a:lnTo>
                <a:lnTo>
                  <a:pt x="4391246" y="0"/>
                </a:lnTo>
                <a:lnTo>
                  <a:pt x="3732028" y="444344"/>
                </a:lnTo>
                <a:lnTo>
                  <a:pt x="0" y="454975"/>
                </a:lnTo>
                <a:lnTo>
                  <a:pt x="0" y="1041991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5400000" scaled="0"/>
            <a:tileRect/>
          </a:gradFill>
          <a:ln w="3175">
            <a:noFill/>
          </a:ln>
          <a:effectLst>
            <a:outerShdw blurRad="50800" dist="63500" dir="5400000" algn="ctr" rotWithShape="0">
              <a:schemeClr val="tx1"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9" name="Полилиния 8"/>
          <p:cNvSpPr/>
          <p:nvPr/>
        </p:nvSpPr>
        <p:spPr>
          <a:xfrm>
            <a:off x="0" y="791446"/>
            <a:ext cx="9207795" cy="494414"/>
          </a:xfrm>
          <a:custGeom>
            <a:avLst/>
            <a:gdLst>
              <a:gd name="connsiteX0" fmla="*/ 0 w 9207795"/>
              <a:gd name="connsiteY0" fmla="*/ 595423 h 839972"/>
              <a:gd name="connsiteX1" fmla="*/ 6485860 w 9207795"/>
              <a:gd name="connsiteY1" fmla="*/ 606056 h 839972"/>
              <a:gd name="connsiteX2" fmla="*/ 7049386 w 9207795"/>
              <a:gd name="connsiteY2" fmla="*/ 0 h 839972"/>
              <a:gd name="connsiteX3" fmla="*/ 9207795 w 9207795"/>
              <a:gd name="connsiteY3" fmla="*/ 42530 h 839972"/>
              <a:gd name="connsiteX4" fmla="*/ 9175898 w 9207795"/>
              <a:gd name="connsiteY4" fmla="*/ 244549 h 839972"/>
              <a:gd name="connsiteX5" fmla="*/ 7145079 w 9207795"/>
              <a:gd name="connsiteY5" fmla="*/ 233916 h 839972"/>
              <a:gd name="connsiteX6" fmla="*/ 6507125 w 9207795"/>
              <a:gd name="connsiteY6" fmla="*/ 839972 h 839972"/>
              <a:gd name="connsiteX7" fmla="*/ 10632 w 9207795"/>
              <a:gd name="connsiteY7" fmla="*/ 797442 h 839972"/>
              <a:gd name="connsiteX8" fmla="*/ 0 w 9207795"/>
              <a:gd name="connsiteY8" fmla="*/ 595423 h 83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7795" h="839972">
                <a:moveTo>
                  <a:pt x="0" y="595423"/>
                </a:moveTo>
                <a:lnTo>
                  <a:pt x="6485860" y="606056"/>
                </a:lnTo>
                <a:lnTo>
                  <a:pt x="7049386" y="0"/>
                </a:lnTo>
                <a:lnTo>
                  <a:pt x="9207795" y="42530"/>
                </a:lnTo>
                <a:lnTo>
                  <a:pt x="9175898" y="244549"/>
                </a:lnTo>
                <a:lnTo>
                  <a:pt x="7145079" y="233916"/>
                </a:lnTo>
                <a:lnTo>
                  <a:pt x="6507125" y="839972"/>
                </a:lnTo>
                <a:lnTo>
                  <a:pt x="10632" y="797442"/>
                </a:lnTo>
                <a:lnTo>
                  <a:pt x="0" y="595423"/>
                </a:lnTo>
                <a:close/>
              </a:path>
            </a:pathLst>
          </a:custGeom>
          <a:gradFill flip="none" rotWithShape="1">
            <a:gsLst>
              <a:gs pos="85000">
                <a:srgbClr val="A28949"/>
              </a:gs>
              <a:gs pos="0">
                <a:srgbClr val="FAE3B7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50800" dir="16800000" algn="ctr" rotWithShape="0">
              <a:schemeClr val="tx1"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с вырезом 6">
            <a:hlinkClick r:id="" action="ppaction://hlinkshowjump?jump=nextslide"/>
          </p:cNvPr>
          <p:cNvSpPr/>
          <p:nvPr/>
        </p:nvSpPr>
        <p:spPr>
          <a:xfrm>
            <a:off x="8072462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с вырезом 9">
            <a:hlinkClick r:id="" action="ppaction://hlinkshowjump?jump=previousslide"/>
          </p:cNvPr>
          <p:cNvSpPr/>
          <p:nvPr/>
        </p:nvSpPr>
        <p:spPr>
          <a:xfrm rot="10800000">
            <a:off x="7572396" y="6143644"/>
            <a:ext cx="500066" cy="571504"/>
          </a:xfrm>
          <a:prstGeom prst="notchedRightArrow">
            <a:avLst>
              <a:gd name="adj1" fmla="val 37879"/>
              <a:gd name="adj2" fmla="val 125000"/>
            </a:avLst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>
              <a:rot lat="0" lon="0" rev="10800000"/>
            </a:lightRig>
          </a:scene3d>
          <a:sp3d z="-6350">
            <a:bevelT w="2921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" action="ppaction://hlinkshowjump?jump=endshow"/>
          </p:cNvPr>
          <p:cNvSpPr/>
          <p:nvPr/>
        </p:nvSpPr>
        <p:spPr>
          <a:xfrm>
            <a:off x="857224" y="6286520"/>
            <a:ext cx="357190" cy="357190"/>
          </a:xfrm>
          <a:prstGeom prst="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 prstMaterial="metal">
            <a:bevelT w="158750" h="952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763688" y="2276872"/>
            <a:ext cx="547260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Тестування – процес перевірки правильності моделі.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C(15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3F1C0-3679-41B2-B2C3-CC33C24BF9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CSC(15)</Template>
  <TotalTime>120</TotalTime>
  <Words>1006</Words>
  <Application>Microsoft Office PowerPoint</Application>
  <PresentationFormat>Экран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CSC(15)</vt:lpstr>
      <vt:lpstr>Розділ 1. Комп'ютерне моделювання. Основи алгоритмізації</vt:lpstr>
      <vt:lpstr>Навчальна презентація вчителя-методиста СЗОШ № 8 м. Хмельницького Кравчук Г.Т. </vt:lpstr>
      <vt:lpstr>Яких етапів слід дотримуватися при розв'язуванні задач за допомогою комп'ютера?</vt:lpstr>
      <vt:lpstr>Поняття абстрактного моделювання</vt:lpstr>
      <vt:lpstr>Постановка задачі</vt:lpstr>
      <vt:lpstr>На етапі формалізації відбувається формулювання задачі мовою математики, тобто створюється математична модель задачі. </vt:lpstr>
      <vt:lpstr>У чому полягає технологія комп'ютерного моделювання</vt:lpstr>
      <vt:lpstr>У чому полягає технологія комп'ютерного моделювання</vt:lpstr>
      <vt:lpstr>У чому полягає технологія комп'ютерного моделювання</vt:lpstr>
      <vt:lpstr>У чому полягає технологія комп'ютерного моделювання</vt:lpstr>
      <vt:lpstr>Аналіз результатів </vt:lpstr>
      <vt:lpstr>Що таке метод розв'язування задачі?</vt:lpstr>
      <vt:lpstr>Мови програмування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GOLD</dc:title>
  <dc:creator>KEK$</dc:creator>
  <cp:lastModifiedBy>KEKC</cp:lastModifiedBy>
  <cp:revision>19</cp:revision>
  <dcterms:created xsi:type="dcterms:W3CDTF">2011-07-22T15:43:20Z</dcterms:created>
  <dcterms:modified xsi:type="dcterms:W3CDTF">2011-09-20T15:51:38Z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TC030009345</vt:lpwstr>
  </property>
</Properties>
</file>