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sldIdLst>
    <p:sldId id="266" r:id="rId2"/>
    <p:sldId id="284" r:id="rId3"/>
    <p:sldId id="256" r:id="rId4"/>
    <p:sldId id="285" r:id="rId5"/>
    <p:sldId id="278" r:id="rId6"/>
    <p:sldId id="279" r:id="rId7"/>
    <p:sldId id="280" r:id="rId8"/>
    <p:sldId id="281" r:id="rId9"/>
    <p:sldId id="282" r:id="rId10"/>
    <p:sldId id="283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99DD3-845E-4ED9-BE5D-318432683FFA}" type="datetimeFigureOut">
              <a:rPr lang="uk-UA" smtClean="0"/>
              <a:t>03.01.2014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027D-105E-462D-8F97-C2DC5FB5BC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9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A38F-0573-4D10-8CD2-59644DC531A8}" type="datetime1">
              <a:rPr lang="uk-UA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18F6-2434-4660-8C05-B5720E522A55}" type="datetime1">
              <a:rPr lang="uk-UA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8FB9-1B1D-4847-AAE8-208A423194D7}" type="datetime1">
              <a:rPr lang="uk-UA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D740-4105-4780-AA3C-FDD7B7E6296E}" type="datetime1">
              <a:rPr lang="uk-UA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12D-F2FD-4439-B657-5CC9F746B1E0}" type="datetime1">
              <a:rPr lang="uk-UA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03.01.2014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E6F8-A4A7-404A-8005-A081E292D80C}" type="datetime1">
              <a:rPr lang="uk-UA" smtClean="0"/>
              <a:t>03.01.2014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03.01.2014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BA8F-D0B1-492F-B6F6-0404842B369E}" type="datetime1">
              <a:rPr lang="uk-UA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B236E0-7F23-4401-92CD-96B3E664449D}" type="datetime1">
              <a:rPr lang="uk-UA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2;&#1072;&#1090;&#1077;&#1088;&#1110;&#1072;&#1083;&#1080;%20&#1076;&#1086;%20&#1091;&#1088;&#1086;&#1082;&#1110;&#1074;%20&#1090;&#1077;&#1084;&#1080;/&#1043;&#1077;&#1088;&#1086;&#1111;%20&#1082;&#1072;&#1079;&#1086;&#1082;.ppt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90;&#1077;&#1088;&#1110;&#1072;&#1083;&#1080;%20&#1076;&#1086;%20&#1091;&#1088;&#1086;&#1082;&#1110;&#1074;%20&#1090;&#1077;&#1084;&#1080;/&#1057;&#1080;&#1084;&#1074;&#1086;&#1083;&#1080;%20&#1059;&#1082;&#1088;&#1072;&#1111;&#1085;&#1080;.pptx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110;&#1072;&#1083;&#1080;%20&#1076;&#1086;%20&#1091;&#1088;&#1086;&#1082;&#1110;&#1074;%20&#1090;&#1077;&#1084;&#1080;/&#1043;&#1077;&#1088;&#1086;&#1111;%20&#1082;&#1072;&#1079;&#1086;&#1082;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2;&#1072;&#1090;&#1077;&#1088;&#1110;&#1072;&#1083;&#1080;%20&#1076;&#1086;%20&#1091;&#1088;&#1086;&#1082;&#1110;&#1074;%20&#1090;&#1077;&#1084;&#1080;/&#1046;&#1080;&#1090;&#1077;&#1083;&#1110;%20&#1084;&#1086;&#1088;&#1103;.ppt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023939" cy="3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4"/>
          <p:cNvSpPr>
            <a:spLocks noGrp="1"/>
          </p:cNvSpPr>
          <p:nvPr>
            <p:ph type="ctrTitle"/>
          </p:nvPr>
        </p:nvSpPr>
        <p:spPr>
          <a:xfrm rot="19140000">
            <a:off x="1173876" y="2356688"/>
            <a:ext cx="5648623" cy="77255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Інформатика. 5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53885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підручником авторського колективу Н.В. Морзе, О.В. Барна, В.П. </a:t>
            </a:r>
            <a:r>
              <a:rPr lang="uk-UA" dirty="0" err="1" smtClean="0">
                <a:solidFill>
                  <a:schemeClr val="bg1"/>
                </a:solidFill>
              </a:rPr>
              <a:t>Вембер</a:t>
            </a:r>
            <a:r>
              <a:rPr lang="uk-UA" dirty="0" smtClean="0">
                <a:solidFill>
                  <a:schemeClr val="bg1"/>
                </a:solidFill>
              </a:rPr>
              <a:t>, О.Г. </a:t>
            </a:r>
            <a:r>
              <a:rPr lang="uk-UA" dirty="0" err="1" smtClean="0">
                <a:solidFill>
                  <a:schemeClr val="bg1"/>
                </a:solidFill>
              </a:rPr>
              <a:t>Кузьмінська</a:t>
            </a:r>
            <a:r>
              <a:rPr lang="uk-UA" dirty="0" smtClean="0">
                <a:solidFill>
                  <a:schemeClr val="bg1"/>
                </a:solidFill>
              </a:rPr>
              <a:t>, Н.А. </a:t>
            </a:r>
            <a:r>
              <a:rPr lang="uk-UA" dirty="0" err="1" smtClean="0">
                <a:solidFill>
                  <a:schemeClr val="bg1"/>
                </a:solidFill>
              </a:rPr>
              <a:t>Саражинська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139952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4. Редактор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6. Герої казок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320040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на ст. 227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27584" y="4365104"/>
            <a:ext cx="4079950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hlinkClick r:id="rId2" action="ppaction://hlinkpres?slideindex=1&amp;slidetitle="/>
              </a:rPr>
              <a:t>Перейти на файл Герої казок</a:t>
            </a:r>
            <a:endParaRPr lang="uk-UA" dirty="0">
              <a:hlinkClick r:id="rId2" action="ppaction://hlinkpres?slideindex=1&amp;slidetitle="/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03.01.2014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51920" cy="427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464550" cy="38830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28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Повторяти розділ </a:t>
            </a:r>
            <a:r>
              <a:rPr lang="uk-UA" altLang="uk-UA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послідовність дій для створення комп'ютерного фотоальбому «Моя родина»</a:t>
            </a:r>
            <a:endParaRPr lang="uk-UA" altLang="uk-UA" sz="2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>
                <a:solidFill>
                  <a:srgbClr val="FFFFFF"/>
                </a:solidFill>
              </a:rPr>
              <a:pPr eaLnBrk="1" hangingPunct="1"/>
              <a:t>03.01.2014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 «Кольорова стрічка»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17646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по черзі прикріплюють отримані стрічки до зображення українського вінка на дошці, відповідаючи на питання, що написані на стрічці.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 світло-брунатного кольору – символ землі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Назвіть об'єкти, які можна розміщувати на слайдах.</a:t>
            </a:r>
          </a:p>
          <a:p>
            <a:pPr>
              <a:buAutoNum type="arabicPeriod"/>
            </a:pPr>
            <a:r>
              <a:rPr 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овта стрічка – символ сонця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Яким чином вставляють до слайда зображення?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Світло-зелена стрічка – символ краси і молодості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Як ввести текст до слайда?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Блакитна стрічка – символ неба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клавіші клавіатури призначені для редагування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 стрічка – символ води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Що входить до поняття форматування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Жовтогаряча стрічка – символ хліба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задати для текстового об'єкта тип та розмір шрифту?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Фіолетова стрічка – символ мудрості людини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Назвіть типи накреслення шрифту. Чи можна застосувати до тексту одночасно декілька типів накреслення?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Малинова стрічка – символ душевності, щирості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ви знаєте способи вирівнювання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Рожева стрічка – символ достатку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змінити колір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Біла стрічка , розшита сріблом і золотом – символ місяця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прибрати у текстовому полі маркери?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стрічка – символ печалі та магічності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вибрати потрібний макет слайда?</a:t>
            </a:r>
          </a:p>
          <a:p>
            <a:pPr marL="0" lvl="1" indent="0">
              <a:buNone/>
            </a:pPr>
            <a:endPara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03.01.2014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668846" y="1619505"/>
            <a:ext cx="5531034" cy="1588628"/>
          </a:xfrm>
        </p:spPr>
        <p:txBody>
          <a:bodyPr/>
          <a:lstStyle/>
          <a:p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 Практична робота № 5. Створюємо фотоальбом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70EA-1537-43A9-A4C6-21654828A4A5}" type="datetime1">
              <a:rPr lang="uk-UA" smtClean="0"/>
              <a:t>03.01.2014</a:t>
            </a:fld>
            <a:endParaRPr lang="ru-RU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92088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Інструктаж з ТБ. Робота з комп'ютером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107504" y="1100628"/>
            <a:ext cx="6048672" cy="3984556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 редактор презентацій. Відкрити презентацію «Сім чудес України» та переглянути її.</a:t>
            </a:r>
          </a:p>
          <a:p>
            <a:pPr>
              <a:buFont typeface="+mj-lt"/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презентацію-фотоальбом про одне з чудес України – Софіївський дендропарк у такій послідовності після титульного слайду: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Фотоколаж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«Софіївка. Умань»;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парку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 зображень парку які вам найбільше сподобались 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титульному слайді змінити заголовок: «Перлина України», підзаголовок – Віртуальна екскурсія. Відформатуйте текст слайду на свій смак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слайді з картою парку в області нотаток записати: Путівник.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текстовий напис: Парк «Софіївка» на будь-якому слайді із зображенням парку.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створений фотоальбом. За потреби відредагувати його.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 презентацію у власній папці з ім'ям файла Софіївка.</a:t>
            </a:r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03.01.2014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89" y="1412776"/>
            <a:ext cx="3029322" cy="29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частина. Завдання 1. Символи України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899592" y="3284984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899592" y="3861048"/>
            <a:ext cx="3200400" cy="1151088"/>
          </a:xfrm>
        </p:spPr>
        <p:txBody>
          <a:bodyPr>
            <a:normAutofit fontScale="92500"/>
          </a:bodyPr>
          <a:lstStyle/>
          <a:p>
            <a:pPr marL="0" indent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відкривання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комп'ютерного фотоальбому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sz="quarter" idx="3"/>
          </p:nvPr>
        </p:nvSpPr>
        <p:spPr>
          <a:xfrm>
            <a:off x="5004048" y="3284984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4"/>
          </p:nvPr>
        </p:nvSpPr>
        <p:spPr>
          <a:xfrm>
            <a:off x="4932040" y="3789040"/>
            <a:ext cx="3472384" cy="1223096"/>
          </a:xfrm>
        </p:spPr>
        <p:txBody>
          <a:bodyPr>
            <a:normAutofit fontScale="92500"/>
          </a:bodyPr>
          <a:lstStyle/>
          <a:p>
            <a:pPr marL="0" indent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переконатися, що відкрита презентація є фотоальбомом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03.01.2014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47864" y="2924944"/>
            <a:ext cx="23042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Інструктаж на ст. 225</a:t>
            </a:r>
            <a:endParaRPr lang="uk-UA" dirty="0"/>
          </a:p>
        </p:txBody>
      </p:sp>
      <p:sp>
        <p:nvSpPr>
          <p:cNvPr id="3" name="TextBox 2">
            <a:hlinkClick r:id="rId2" action="ppaction://hlinkpres?slideindex=1&amp;slidetitle="/>
          </p:cNvPr>
          <p:cNvSpPr txBox="1"/>
          <p:nvPr/>
        </p:nvSpPr>
        <p:spPr>
          <a:xfrm>
            <a:off x="6444208" y="1628800"/>
            <a:ext cx="2592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 презентації Символи України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3104"/>
            <a:ext cx="7520940" cy="548640"/>
          </a:xfrm>
        </p:spPr>
        <p:txBody>
          <a:bodyPr/>
          <a:lstStyle/>
          <a:p>
            <a:r>
              <a:rPr lang="uk-UA" dirty="0" smtClean="0"/>
              <a:t>Завдання 2. Інструменти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1560" y="2636912"/>
            <a:ext cx="3407990" cy="2173896"/>
          </a:xfrm>
        </p:spPr>
        <p:txBody>
          <a:bodyPr>
            <a:normAutofit/>
          </a:bodyPr>
          <a:lstStyle/>
          <a:p>
            <a:pPr marL="0" indent="0"/>
            <a:r>
              <a:rPr lang="uk-UA" sz="1800" dirty="0" smtClean="0"/>
              <a:t>Робота з файлом комп'ютерного фотоальбому</a:t>
            </a:r>
            <a:endParaRPr lang="uk-UA" sz="18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716016" y="1988840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00016" y="2636912"/>
            <a:ext cx="3544392" cy="2173896"/>
          </a:xfrm>
        </p:spPr>
        <p:txBody>
          <a:bodyPr>
            <a:normAutofit/>
          </a:bodyPr>
          <a:lstStyle/>
          <a:p>
            <a:pPr marL="0" indent="0"/>
            <a:r>
              <a:rPr lang="uk-UA" sz="1800" dirty="0" smtClean="0"/>
              <a:t>Робота з об'єктами фотоальбому</a:t>
            </a:r>
            <a:endParaRPr lang="uk-UA" sz="180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03.01.2014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62242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Склади список інструментів, винесених на панель швидкого доступу, які можна використати для виконання такого завдання: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 bwMode="auto">
          <a:xfrm>
            <a:off x="899592" y="1297269"/>
            <a:ext cx="6624736" cy="4737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3. Герої казок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3140968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7504" y="3645024"/>
            <a:ext cx="4104456" cy="1224136"/>
          </a:xfrm>
        </p:spPr>
        <p:txBody>
          <a:bodyPr>
            <a:normAutofit/>
          </a:bodyPr>
          <a:lstStyle/>
          <a:p>
            <a:pPr marL="0" indent="0"/>
            <a:r>
              <a:rPr lang="uk-UA" sz="1800" b="0" dirty="0" smtClean="0"/>
              <a:t>Складалась із трьох слайдів, кожен слайд мав заголовок, на одному слайді розміщувалися зображення героїв однієї казки</a:t>
            </a:r>
            <a:endParaRPr lang="uk-UA" sz="1800" b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499992" y="3068960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388568" y="3573016"/>
            <a:ext cx="4752528" cy="1512168"/>
          </a:xfrm>
        </p:spPr>
        <p:txBody>
          <a:bodyPr>
            <a:normAutofit/>
          </a:bodyPr>
          <a:lstStyle/>
          <a:p>
            <a:pPr marL="0" indent="0"/>
            <a:r>
              <a:rPr lang="uk-UA" sz="1800" b="0" dirty="0" smtClean="0"/>
              <a:t>Складалась із п'яти слайдів, спочатку розміщувалися зображення того героя, чиє ім'я у впорядковуваному за алфавітом списку імен було б першим; імена героїв мають бути підписані на слайдах</a:t>
            </a:r>
            <a:endParaRPr lang="uk-UA" sz="1800" b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03.01.2014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1" y="98072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Переглянь зображення слайдів фотоальбому Герої казок.</a:t>
            </a:r>
          </a:p>
          <a:p>
            <a:r>
              <a:rPr lang="uk-UA" dirty="0" smtClean="0"/>
              <a:t>Запиши в зошит послідовність дій, як змінити макет фотоальбому з назвою Герої казок так, щоб презентація: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152213" cy="23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hlinkClick r:id="rId3" action="ppaction://hlinkpres?slideindex=1&amp;slidetitle="/>
          </p:cNvPr>
          <p:cNvSpPr txBox="1"/>
          <p:nvPr/>
        </p:nvSpPr>
        <p:spPr>
          <a:xfrm>
            <a:off x="7868229" y="1988840"/>
            <a:ext cx="127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Перейти до презентації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5200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84976" cy="548640"/>
          </a:xfrm>
        </p:spPr>
        <p:txBody>
          <a:bodyPr/>
          <a:lstStyle/>
          <a:p>
            <a:pPr algn="ctr"/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Практична частина. Завдання 4. Жителі моря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757152" cy="332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на ст. 226 підручника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275856" y="1628800"/>
            <a:ext cx="5769074" cy="503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uk-UA" dirty="0" smtClean="0">
                <a:hlinkClick r:id="rId2" action="ppaction://hlinkpres?slideindex=1&amp;slidetitle="/>
              </a:rPr>
              <a:t>Перейти на додатковий файл Жителі моря </a:t>
            </a:r>
            <a:endParaRPr lang="uk-UA" dirty="0">
              <a:hlinkClick r:id="rId2" action="ppaction://hlinkpres?slideindex=1&amp;slidetitle="/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03.01.2014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5. Банкноти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739396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на ст. 227 підручника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14629" y="1556792"/>
            <a:ext cx="4729371" cy="503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uk-UA" dirty="0" smtClean="0"/>
              <a:t>Створити фотоальбом за зразком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03.01.2014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179120"/>
            <a:ext cx="7462569" cy="378749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14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774</TotalTime>
  <Words>662</Words>
  <Application>Microsoft Office PowerPoint</Application>
  <PresentationFormat>Екран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Кути</vt:lpstr>
      <vt:lpstr>Інформатика. 5 клас</vt:lpstr>
      <vt:lpstr>Гра «Кольорова стрічка»</vt:lpstr>
      <vt:lpstr>Урок 28. Практична робота № 5. Створюємо фотоальбом</vt:lpstr>
      <vt:lpstr>Інструктаж з ТБ. Робота з комп'ютером</vt:lpstr>
      <vt:lpstr>Теоретична частина. Завдання 1. Символи України</vt:lpstr>
      <vt:lpstr>Завдання 2. Інструменти</vt:lpstr>
      <vt:lpstr>Завдання 3. Герої казок</vt:lpstr>
      <vt:lpstr>Практична частина. Завдання 4. Жителі моря</vt:lpstr>
      <vt:lpstr>Завдання 5. Банкноти</vt:lpstr>
      <vt:lpstr>Завдання 6. Герої казок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kekc</cp:lastModifiedBy>
  <cp:revision>57</cp:revision>
  <dcterms:modified xsi:type="dcterms:W3CDTF">2014-01-03T13:26:07Z</dcterms:modified>
</cp:coreProperties>
</file>